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5143500" cy="8496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026"/>
    <a:srgbClr val="AF9F5D"/>
    <a:srgbClr val="485929"/>
    <a:srgbClr val="CC9900"/>
    <a:srgbClr val="516B4D"/>
    <a:srgbClr val="769870"/>
    <a:srgbClr val="A2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84" d="100"/>
          <a:sy n="184" d="100"/>
        </p:scale>
        <p:origin x="1074" y="-4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390483"/>
            <a:ext cx="4371975" cy="2957971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462525"/>
            <a:ext cx="3857625" cy="2051305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769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646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52349"/>
            <a:ext cx="1109067" cy="720022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52349"/>
            <a:ext cx="3262908" cy="720022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705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267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118177"/>
            <a:ext cx="4436269" cy="353422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5685837"/>
            <a:ext cx="4436269" cy="1858565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296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261747"/>
            <a:ext cx="2185988" cy="53908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261747"/>
            <a:ext cx="2185988" cy="53908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19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52351"/>
            <a:ext cx="4436269" cy="16422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082774"/>
            <a:ext cx="2175941" cy="102073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103510"/>
            <a:ext cx="2175941" cy="45647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082774"/>
            <a:ext cx="2186657" cy="102073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103510"/>
            <a:ext cx="2186657" cy="45647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999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31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545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566420"/>
            <a:ext cx="1658913" cy="198247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223312"/>
            <a:ext cx="2603897" cy="6037880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548890"/>
            <a:ext cx="1658913" cy="4722134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41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566420"/>
            <a:ext cx="1658913" cy="198247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223312"/>
            <a:ext cx="2603897" cy="6037880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548890"/>
            <a:ext cx="1658913" cy="4722134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345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52351"/>
            <a:ext cx="4436269" cy="1642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261747"/>
            <a:ext cx="4436269" cy="5390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7874813"/>
            <a:ext cx="1157288" cy="452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559F-D45D-4AF7-8310-163DE2F30D18}" type="datetimeFigureOut">
              <a:rPr lang="es-MX" smtClean="0"/>
              <a:t>26/10/2022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7874813"/>
            <a:ext cx="1735931" cy="452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7874813"/>
            <a:ext cx="1157288" cy="452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2F257-8A71-42C1-BC08-AE42F9B21B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334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jp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8.jp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2.wdp"/><Relationship Id="rId22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g"/><Relationship Id="rId18" Type="http://schemas.openxmlformats.org/officeDocument/2006/relationships/image" Target="../media/image22.png"/><Relationship Id="rId26" Type="http://schemas.openxmlformats.org/officeDocument/2006/relationships/image" Target="../media/image29.jpg"/><Relationship Id="rId3" Type="http://schemas.microsoft.com/office/2007/relationships/hdphoto" Target="../media/hdphoto4.wdp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17" Type="http://schemas.openxmlformats.org/officeDocument/2006/relationships/image" Target="../media/image12.png"/><Relationship Id="rId25" Type="http://schemas.openxmlformats.org/officeDocument/2006/relationships/image" Target="../media/image28.png"/><Relationship Id="rId2" Type="http://schemas.openxmlformats.org/officeDocument/2006/relationships/image" Target="../media/image20.png"/><Relationship Id="rId16" Type="http://schemas.microsoft.com/office/2007/relationships/hdphoto" Target="../media/hdphoto2.wdp"/><Relationship Id="rId20" Type="http://schemas.openxmlformats.org/officeDocument/2006/relationships/image" Target="../media/image23.jp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24" Type="http://schemas.openxmlformats.org/officeDocument/2006/relationships/image" Target="../media/image27.jfif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7.png"/><Relationship Id="rId19" Type="http://schemas.openxmlformats.org/officeDocument/2006/relationships/image" Target="../media/image6.png"/><Relationship Id="rId31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1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5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jpg"/><Relationship Id="rId21" Type="http://schemas.openxmlformats.org/officeDocument/2006/relationships/image" Target="../media/image42.png"/><Relationship Id="rId7" Type="http://schemas.openxmlformats.org/officeDocument/2006/relationships/image" Target="../media/image27.jfif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4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pn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arco 164">
            <a:extLst>
              <a:ext uri="{FF2B5EF4-FFF2-40B4-BE49-F238E27FC236}">
                <a16:creationId xmlns:a16="http://schemas.microsoft.com/office/drawing/2014/main" id="{F2175D82-25BD-4C95-BC86-6F812F71EDD2}"/>
              </a:ext>
            </a:extLst>
          </p:cNvPr>
          <p:cNvSpPr/>
          <p:nvPr/>
        </p:nvSpPr>
        <p:spPr>
          <a:xfrm>
            <a:off x="-4003043" y="1582244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090D30-4FF7-4E4F-AC4C-46885E32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9136"/>
          <a:stretch/>
        </p:blipFill>
        <p:spPr>
          <a:xfrm>
            <a:off x="0" y="0"/>
            <a:ext cx="5143500" cy="5626272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CA2DD4-A008-41E6-B980-DD3AE9E79BA7}"/>
              </a:ext>
            </a:extLst>
          </p:cNvPr>
          <p:cNvCxnSpPr>
            <a:cxnSpLocks/>
          </p:cNvCxnSpPr>
          <p:nvPr/>
        </p:nvCxnSpPr>
        <p:spPr>
          <a:xfrm>
            <a:off x="-183976" y="2718147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A13919A-28BD-4232-9322-598FACA506AC}"/>
              </a:ext>
            </a:extLst>
          </p:cNvPr>
          <p:cNvCxnSpPr>
            <a:cxnSpLocks/>
          </p:cNvCxnSpPr>
          <p:nvPr/>
        </p:nvCxnSpPr>
        <p:spPr>
          <a:xfrm>
            <a:off x="-183976" y="5626273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DD17201-C54C-4F2A-8056-BDF4DC106A48}"/>
              </a:ext>
            </a:extLst>
          </p:cNvPr>
          <p:cNvCxnSpPr>
            <a:cxnSpLocks/>
          </p:cNvCxnSpPr>
          <p:nvPr/>
        </p:nvCxnSpPr>
        <p:spPr>
          <a:xfrm>
            <a:off x="-183976" y="2718147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DF60FF3-63BA-4E63-8F5C-FFFC447886EB}"/>
              </a:ext>
            </a:extLst>
          </p:cNvPr>
          <p:cNvCxnSpPr>
            <a:cxnSpLocks/>
          </p:cNvCxnSpPr>
          <p:nvPr/>
        </p:nvCxnSpPr>
        <p:spPr>
          <a:xfrm>
            <a:off x="-183976" y="5626273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2">
            <a:extLst>
              <a:ext uri="{FF2B5EF4-FFF2-40B4-BE49-F238E27FC236}">
                <a16:creationId xmlns:a16="http://schemas.microsoft.com/office/drawing/2014/main" id="{1C3C0BE0-CC06-4CED-84A9-F2A82B3CC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9350" y="4095750"/>
            <a:ext cx="3106716" cy="31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F044701-AEC6-47AF-8C1C-A9256D555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6" y="-35753"/>
            <a:ext cx="3416247" cy="4463896"/>
          </a:xfrm>
          <a:prstGeom prst="rect">
            <a:avLst/>
          </a:prstGeom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55CAD72C-C4BA-4F27-B421-E972363FFAE2}"/>
              </a:ext>
            </a:extLst>
          </p:cNvPr>
          <p:cNvSpPr/>
          <p:nvPr/>
        </p:nvSpPr>
        <p:spPr>
          <a:xfrm>
            <a:off x="234837" y="2324049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E50EEA37-04AD-46E8-889D-D5DC2395836F}"/>
              </a:ext>
            </a:extLst>
          </p:cNvPr>
          <p:cNvSpPr/>
          <p:nvPr/>
        </p:nvSpPr>
        <p:spPr>
          <a:xfrm>
            <a:off x="3744018" y="221752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91B2475A-7595-4597-9BAD-1DBBEF3C0005}"/>
              </a:ext>
            </a:extLst>
          </p:cNvPr>
          <p:cNvSpPr/>
          <p:nvPr/>
        </p:nvSpPr>
        <p:spPr>
          <a:xfrm>
            <a:off x="3758362" y="2338402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F35035-98C7-48EC-A4BE-11601A530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216" y="1584931"/>
            <a:ext cx="1257064" cy="17717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8E6A971-F337-4A24-BAB3-0E0A2A5F9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" y="2263818"/>
            <a:ext cx="1257578" cy="18921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64BF8D6-BD73-494D-B965-E814A02C3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36" y="147168"/>
            <a:ext cx="1257578" cy="18921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8439EC5-719C-4B74-861D-68E7F0C9B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62" y="2334732"/>
            <a:ext cx="1257578" cy="18921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48BB6A7-D640-4C4C-A3C3-7D3EE18F3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6" r="19410"/>
          <a:stretch/>
        </p:blipFill>
        <p:spPr>
          <a:xfrm>
            <a:off x="-1006753" y="1798043"/>
            <a:ext cx="879286" cy="14375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B88FED6-3688-456B-ACF0-CED995F626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2534054"/>
            <a:ext cx="1158327" cy="115832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EF88380-8BE8-439F-B77A-3C844CEE83F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46" y="2612419"/>
            <a:ext cx="1158327" cy="115832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C7FD0F86-F9F1-4306-BA8C-70750DC6FD98}"/>
              </a:ext>
            </a:extLst>
          </p:cNvPr>
          <p:cNvSpPr/>
          <p:nvPr/>
        </p:nvSpPr>
        <p:spPr>
          <a:xfrm>
            <a:off x="155616" y="4553171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80D8F75-4342-418D-B51E-45F5523C5D77}"/>
              </a:ext>
            </a:extLst>
          </p:cNvPr>
          <p:cNvSpPr/>
          <p:nvPr/>
        </p:nvSpPr>
        <p:spPr>
          <a:xfrm>
            <a:off x="159026" y="4881458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B7DCA7B-5329-4FB1-BA5D-E5487C9A7D42}"/>
              </a:ext>
            </a:extLst>
          </p:cNvPr>
          <p:cNvSpPr/>
          <p:nvPr/>
        </p:nvSpPr>
        <p:spPr>
          <a:xfrm>
            <a:off x="159026" y="5228760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0016742-2496-4286-ABCD-73791D97FEAA}"/>
              </a:ext>
            </a:extLst>
          </p:cNvPr>
          <p:cNvSpPr/>
          <p:nvPr/>
        </p:nvSpPr>
        <p:spPr>
          <a:xfrm>
            <a:off x="2715880" y="4538225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41961F1-3553-45E2-BD73-4A54E2471CFB}"/>
              </a:ext>
            </a:extLst>
          </p:cNvPr>
          <p:cNvSpPr/>
          <p:nvPr/>
        </p:nvSpPr>
        <p:spPr>
          <a:xfrm>
            <a:off x="2724150" y="4885359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8F17581-99EB-4472-833A-5EF6DD3057B3}"/>
              </a:ext>
            </a:extLst>
          </p:cNvPr>
          <p:cNvSpPr/>
          <p:nvPr/>
        </p:nvSpPr>
        <p:spPr>
          <a:xfrm>
            <a:off x="2715880" y="5230535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C9B3212-0F9F-4597-8CAF-4A034024CADE}"/>
              </a:ext>
            </a:extLst>
          </p:cNvPr>
          <p:cNvSpPr txBox="1"/>
          <p:nvPr/>
        </p:nvSpPr>
        <p:spPr>
          <a:xfrm>
            <a:off x="207498" y="4537666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Fuerza    4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FBE4138-8C6D-46BF-A70D-C14403CC17B4}"/>
              </a:ext>
            </a:extLst>
          </p:cNvPr>
          <p:cNvSpPr txBox="1"/>
          <p:nvPr/>
        </p:nvSpPr>
        <p:spPr>
          <a:xfrm>
            <a:off x="210907" y="4882857"/>
            <a:ext cx="832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Magia     3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CC56EEC-BD71-47CE-B36C-6C0E22949A5C}"/>
              </a:ext>
            </a:extLst>
          </p:cNvPr>
          <p:cNvSpPr txBox="1"/>
          <p:nvPr/>
        </p:nvSpPr>
        <p:spPr>
          <a:xfrm>
            <a:off x="212251" y="5199341"/>
            <a:ext cx="866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/>
              <a:t>Defenza</a:t>
            </a:r>
            <a:r>
              <a:rPr lang="es-MX" sz="1100" dirty="0"/>
              <a:t>  2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3E280C6-2855-41E6-B86D-AE5B3BC588C3}"/>
              </a:ext>
            </a:extLst>
          </p:cNvPr>
          <p:cNvSpPr txBox="1"/>
          <p:nvPr/>
        </p:nvSpPr>
        <p:spPr>
          <a:xfrm>
            <a:off x="2731528" y="4530877"/>
            <a:ext cx="1009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/>
              <a:t>Aguilidad</a:t>
            </a:r>
            <a:r>
              <a:rPr lang="es-MX" sz="1100" dirty="0"/>
              <a:t>   4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DCC9DA6-5802-4B75-AD03-2D6D9030AAC2}"/>
              </a:ext>
            </a:extLst>
          </p:cNvPr>
          <p:cNvSpPr txBox="1"/>
          <p:nvPr/>
        </p:nvSpPr>
        <p:spPr>
          <a:xfrm>
            <a:off x="2739798" y="4876211"/>
            <a:ext cx="987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Destreza    5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F8DC06C-1138-42CE-85F8-8E2860B9C2D3}"/>
              </a:ext>
            </a:extLst>
          </p:cNvPr>
          <p:cNvSpPr txBox="1"/>
          <p:nvPr/>
        </p:nvSpPr>
        <p:spPr>
          <a:xfrm>
            <a:off x="2715879" y="5226634"/>
            <a:ext cx="94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Golpe </a:t>
            </a:r>
            <a:r>
              <a:rPr lang="es-MX" sz="1100" dirty="0" err="1"/>
              <a:t>crit</a:t>
            </a:r>
            <a:r>
              <a:rPr lang="es-MX" sz="1100" dirty="0"/>
              <a:t>.  1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95D84A5-90E0-4BA3-A301-17EF6FD0A47B}"/>
              </a:ext>
            </a:extLst>
          </p:cNvPr>
          <p:cNvSpPr/>
          <p:nvPr/>
        </p:nvSpPr>
        <p:spPr>
          <a:xfrm>
            <a:off x="954043" y="4628999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37D1DFD-4610-4A09-8CED-E23BC4609A05}"/>
              </a:ext>
            </a:extLst>
          </p:cNvPr>
          <p:cNvSpPr/>
          <p:nvPr/>
        </p:nvSpPr>
        <p:spPr>
          <a:xfrm>
            <a:off x="1096883" y="463266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9BA9F77B-3E04-4F15-843A-661529E1B205}"/>
              </a:ext>
            </a:extLst>
          </p:cNvPr>
          <p:cNvSpPr/>
          <p:nvPr/>
        </p:nvSpPr>
        <p:spPr>
          <a:xfrm>
            <a:off x="1230282" y="4628999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DD2B473-90A4-4FE0-924C-116F22ECAE1F}"/>
              </a:ext>
            </a:extLst>
          </p:cNvPr>
          <p:cNvSpPr/>
          <p:nvPr/>
        </p:nvSpPr>
        <p:spPr>
          <a:xfrm>
            <a:off x="1370712" y="4632485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69EF5E33-B9AA-422A-831E-AD1BD7D305B7}"/>
              </a:ext>
            </a:extLst>
          </p:cNvPr>
          <p:cNvSpPr/>
          <p:nvPr/>
        </p:nvSpPr>
        <p:spPr>
          <a:xfrm>
            <a:off x="1505341" y="462899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9009AD4-B4C4-4ECA-90CA-98F7FFED5D19}"/>
              </a:ext>
            </a:extLst>
          </p:cNvPr>
          <p:cNvSpPr/>
          <p:nvPr/>
        </p:nvSpPr>
        <p:spPr>
          <a:xfrm>
            <a:off x="1639074" y="462899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C11FC626-1AE3-4120-9CAD-1BD14BE3BC39}"/>
              </a:ext>
            </a:extLst>
          </p:cNvPr>
          <p:cNvSpPr/>
          <p:nvPr/>
        </p:nvSpPr>
        <p:spPr>
          <a:xfrm>
            <a:off x="1776518" y="462899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E4B048B7-63BA-44F7-A85D-FDC5B5FD359F}"/>
              </a:ext>
            </a:extLst>
          </p:cNvPr>
          <p:cNvSpPr/>
          <p:nvPr/>
        </p:nvSpPr>
        <p:spPr>
          <a:xfrm>
            <a:off x="1919461" y="4631051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45DA5584-954B-4B93-BC0C-BD5F2B3452DE}"/>
              </a:ext>
            </a:extLst>
          </p:cNvPr>
          <p:cNvSpPr/>
          <p:nvPr/>
        </p:nvSpPr>
        <p:spPr>
          <a:xfrm>
            <a:off x="2059223" y="462899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BC86104C-8037-4EE6-AC7E-67C620494868}"/>
              </a:ext>
            </a:extLst>
          </p:cNvPr>
          <p:cNvSpPr/>
          <p:nvPr/>
        </p:nvSpPr>
        <p:spPr>
          <a:xfrm>
            <a:off x="2206257" y="462899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C05D8367-6BB8-4D99-BB44-120B6B178FAF}"/>
              </a:ext>
            </a:extLst>
          </p:cNvPr>
          <p:cNvSpPr/>
          <p:nvPr/>
        </p:nvSpPr>
        <p:spPr>
          <a:xfrm>
            <a:off x="3544108" y="462564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54DF12B-1D40-4B7F-963A-1D276B660B2B}"/>
              </a:ext>
            </a:extLst>
          </p:cNvPr>
          <p:cNvSpPr/>
          <p:nvPr/>
        </p:nvSpPr>
        <p:spPr>
          <a:xfrm>
            <a:off x="3686948" y="4629304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50493D80-11D5-45FC-8DC0-C072F476DCB4}"/>
              </a:ext>
            </a:extLst>
          </p:cNvPr>
          <p:cNvSpPr/>
          <p:nvPr/>
        </p:nvSpPr>
        <p:spPr>
          <a:xfrm>
            <a:off x="3820347" y="462564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83267772-B59E-4694-90C2-C6284D44C602}"/>
              </a:ext>
            </a:extLst>
          </p:cNvPr>
          <p:cNvSpPr/>
          <p:nvPr/>
        </p:nvSpPr>
        <p:spPr>
          <a:xfrm>
            <a:off x="3960777" y="462912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805D9B48-3C94-46BF-B17F-741EEC6FADC1}"/>
              </a:ext>
            </a:extLst>
          </p:cNvPr>
          <p:cNvSpPr/>
          <p:nvPr/>
        </p:nvSpPr>
        <p:spPr>
          <a:xfrm>
            <a:off x="4095406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000FCBF4-8BD1-4FFC-8F7D-58DCE9CB2BFE}"/>
              </a:ext>
            </a:extLst>
          </p:cNvPr>
          <p:cNvSpPr/>
          <p:nvPr/>
        </p:nvSpPr>
        <p:spPr>
          <a:xfrm>
            <a:off x="4229139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4D9F52AE-56F5-449A-B7C8-650DAA462907}"/>
              </a:ext>
            </a:extLst>
          </p:cNvPr>
          <p:cNvSpPr/>
          <p:nvPr/>
        </p:nvSpPr>
        <p:spPr>
          <a:xfrm>
            <a:off x="4366583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E47DB610-F627-429B-8134-3FFE34564589}"/>
              </a:ext>
            </a:extLst>
          </p:cNvPr>
          <p:cNvSpPr/>
          <p:nvPr/>
        </p:nvSpPr>
        <p:spPr>
          <a:xfrm>
            <a:off x="4509526" y="462769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6031F71-E9F5-4528-A52F-51FA5BED7485}"/>
              </a:ext>
            </a:extLst>
          </p:cNvPr>
          <p:cNvSpPr/>
          <p:nvPr/>
        </p:nvSpPr>
        <p:spPr>
          <a:xfrm>
            <a:off x="4649288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B95A0E7E-6AD9-403A-B6EB-B3579FC49EB6}"/>
              </a:ext>
            </a:extLst>
          </p:cNvPr>
          <p:cNvSpPr/>
          <p:nvPr/>
        </p:nvSpPr>
        <p:spPr>
          <a:xfrm>
            <a:off x="4796322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849022AC-C0A9-40EE-A478-273A920BA88F}"/>
              </a:ext>
            </a:extLst>
          </p:cNvPr>
          <p:cNvSpPr/>
          <p:nvPr/>
        </p:nvSpPr>
        <p:spPr>
          <a:xfrm>
            <a:off x="3543989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68D0D82B-03B6-40F5-8DEF-647F48B1FF42}"/>
              </a:ext>
            </a:extLst>
          </p:cNvPr>
          <p:cNvSpPr/>
          <p:nvPr/>
        </p:nvSpPr>
        <p:spPr>
          <a:xfrm>
            <a:off x="3686829" y="4979071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F40A1EC0-2A5B-4FE8-BAC8-4F4430EE602A}"/>
              </a:ext>
            </a:extLst>
          </p:cNvPr>
          <p:cNvSpPr/>
          <p:nvPr/>
        </p:nvSpPr>
        <p:spPr>
          <a:xfrm>
            <a:off x="3820228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B6D5B183-23F8-4FF5-866C-B401649CEF92}"/>
              </a:ext>
            </a:extLst>
          </p:cNvPr>
          <p:cNvSpPr/>
          <p:nvPr/>
        </p:nvSpPr>
        <p:spPr>
          <a:xfrm>
            <a:off x="3960658" y="497889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C676FE32-D0E4-4B8A-B75D-EF3D8E233DCB}"/>
              </a:ext>
            </a:extLst>
          </p:cNvPr>
          <p:cNvSpPr/>
          <p:nvPr/>
        </p:nvSpPr>
        <p:spPr>
          <a:xfrm>
            <a:off x="4095287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D1FC7A2D-7092-474F-877B-5B03CFC11F54}"/>
              </a:ext>
            </a:extLst>
          </p:cNvPr>
          <p:cNvSpPr/>
          <p:nvPr/>
        </p:nvSpPr>
        <p:spPr>
          <a:xfrm>
            <a:off x="4229020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A58DA03-B2A2-48D5-AB1E-FC5C01603EDE}"/>
              </a:ext>
            </a:extLst>
          </p:cNvPr>
          <p:cNvSpPr/>
          <p:nvPr/>
        </p:nvSpPr>
        <p:spPr>
          <a:xfrm>
            <a:off x="4366464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2B72043A-4465-4CC9-B8A0-74034C7D0576}"/>
              </a:ext>
            </a:extLst>
          </p:cNvPr>
          <p:cNvSpPr/>
          <p:nvPr/>
        </p:nvSpPr>
        <p:spPr>
          <a:xfrm>
            <a:off x="4509407" y="497745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0EA74F84-18E2-4DC1-8771-BA31CE87FF48}"/>
              </a:ext>
            </a:extLst>
          </p:cNvPr>
          <p:cNvSpPr/>
          <p:nvPr/>
        </p:nvSpPr>
        <p:spPr>
          <a:xfrm>
            <a:off x="4649169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37D18988-7B53-4187-8AB9-ABA78DBFB8F4}"/>
              </a:ext>
            </a:extLst>
          </p:cNvPr>
          <p:cNvSpPr/>
          <p:nvPr/>
        </p:nvSpPr>
        <p:spPr>
          <a:xfrm>
            <a:off x="4796203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A79CF93-3650-49B9-8648-7AB15B9D5C71}"/>
              </a:ext>
            </a:extLst>
          </p:cNvPr>
          <p:cNvSpPr/>
          <p:nvPr/>
        </p:nvSpPr>
        <p:spPr>
          <a:xfrm>
            <a:off x="945779" y="495720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AE90D55-2AB7-419F-9631-36CDC25D1E8D}"/>
              </a:ext>
            </a:extLst>
          </p:cNvPr>
          <p:cNvSpPr/>
          <p:nvPr/>
        </p:nvSpPr>
        <p:spPr>
          <a:xfrm>
            <a:off x="1088619" y="496086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600C5D54-BF2E-46A3-BABE-E8F556583B1C}"/>
              </a:ext>
            </a:extLst>
          </p:cNvPr>
          <p:cNvSpPr/>
          <p:nvPr/>
        </p:nvSpPr>
        <p:spPr>
          <a:xfrm>
            <a:off x="1222018" y="495720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43B78EB4-9CD4-4424-B4AC-D535BC4AF3D1}"/>
              </a:ext>
            </a:extLst>
          </p:cNvPr>
          <p:cNvSpPr/>
          <p:nvPr/>
        </p:nvSpPr>
        <p:spPr>
          <a:xfrm>
            <a:off x="1362448" y="4960688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F6C00859-5365-49B2-B627-6F8B1F5B5E08}"/>
              </a:ext>
            </a:extLst>
          </p:cNvPr>
          <p:cNvSpPr/>
          <p:nvPr/>
        </p:nvSpPr>
        <p:spPr>
          <a:xfrm>
            <a:off x="1497077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A21A5324-BD02-4EF7-BA0F-7E533D52BADA}"/>
              </a:ext>
            </a:extLst>
          </p:cNvPr>
          <p:cNvSpPr/>
          <p:nvPr/>
        </p:nvSpPr>
        <p:spPr>
          <a:xfrm>
            <a:off x="1630810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6B7F63D5-B996-4DDD-898C-2D3B384F58AA}"/>
              </a:ext>
            </a:extLst>
          </p:cNvPr>
          <p:cNvSpPr/>
          <p:nvPr/>
        </p:nvSpPr>
        <p:spPr>
          <a:xfrm>
            <a:off x="1768254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E629BD55-B9DB-4423-AC55-6E206AEB997D}"/>
              </a:ext>
            </a:extLst>
          </p:cNvPr>
          <p:cNvSpPr/>
          <p:nvPr/>
        </p:nvSpPr>
        <p:spPr>
          <a:xfrm>
            <a:off x="1911197" y="4959254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D2E11CC1-8802-4277-B30D-E5E7991CFE3E}"/>
              </a:ext>
            </a:extLst>
          </p:cNvPr>
          <p:cNvSpPr/>
          <p:nvPr/>
        </p:nvSpPr>
        <p:spPr>
          <a:xfrm>
            <a:off x="2050959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3C3B0C91-D343-45A8-BBA7-310DAB5FD76B}"/>
              </a:ext>
            </a:extLst>
          </p:cNvPr>
          <p:cNvSpPr/>
          <p:nvPr/>
        </p:nvSpPr>
        <p:spPr>
          <a:xfrm>
            <a:off x="2197993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CD7BD307-2AA3-451D-81D6-2ED156C4A0BA}"/>
              </a:ext>
            </a:extLst>
          </p:cNvPr>
          <p:cNvSpPr/>
          <p:nvPr/>
        </p:nvSpPr>
        <p:spPr>
          <a:xfrm>
            <a:off x="967339" y="530609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7F954748-6F41-42C0-BD52-A22131A93610}"/>
              </a:ext>
            </a:extLst>
          </p:cNvPr>
          <p:cNvSpPr/>
          <p:nvPr/>
        </p:nvSpPr>
        <p:spPr>
          <a:xfrm>
            <a:off x="1110179" y="530975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1904049-3F79-4C04-983B-025612EA4290}"/>
              </a:ext>
            </a:extLst>
          </p:cNvPr>
          <p:cNvSpPr/>
          <p:nvPr/>
        </p:nvSpPr>
        <p:spPr>
          <a:xfrm>
            <a:off x="1243578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65B9164F-C12B-43FC-86B9-CD02BB6490DF}"/>
              </a:ext>
            </a:extLst>
          </p:cNvPr>
          <p:cNvSpPr/>
          <p:nvPr/>
        </p:nvSpPr>
        <p:spPr>
          <a:xfrm>
            <a:off x="1384008" y="530957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311BD5CF-7219-4572-A707-1D0251859D35}"/>
              </a:ext>
            </a:extLst>
          </p:cNvPr>
          <p:cNvSpPr/>
          <p:nvPr/>
        </p:nvSpPr>
        <p:spPr>
          <a:xfrm>
            <a:off x="1518637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B041D35A-0B27-486E-AA80-A366ED9E1E51}"/>
              </a:ext>
            </a:extLst>
          </p:cNvPr>
          <p:cNvSpPr/>
          <p:nvPr/>
        </p:nvSpPr>
        <p:spPr>
          <a:xfrm>
            <a:off x="1652370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A6451FAE-9B3C-41BD-8634-6E3B54B33507}"/>
              </a:ext>
            </a:extLst>
          </p:cNvPr>
          <p:cNvSpPr/>
          <p:nvPr/>
        </p:nvSpPr>
        <p:spPr>
          <a:xfrm>
            <a:off x="1789814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ECC77A1A-1B88-4407-84EF-2C29DFFA24D8}"/>
              </a:ext>
            </a:extLst>
          </p:cNvPr>
          <p:cNvSpPr/>
          <p:nvPr/>
        </p:nvSpPr>
        <p:spPr>
          <a:xfrm>
            <a:off x="1932757" y="530814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DE0DCF5E-74EC-4953-A237-DCFCB20880CF}"/>
              </a:ext>
            </a:extLst>
          </p:cNvPr>
          <p:cNvSpPr/>
          <p:nvPr/>
        </p:nvSpPr>
        <p:spPr>
          <a:xfrm>
            <a:off x="2072519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A5B4F073-EC69-4A5D-9866-19B17FB32860}"/>
              </a:ext>
            </a:extLst>
          </p:cNvPr>
          <p:cNvSpPr/>
          <p:nvPr/>
        </p:nvSpPr>
        <p:spPr>
          <a:xfrm>
            <a:off x="2219553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34CD101C-B1D2-4032-A520-EC1792330F67}"/>
              </a:ext>
            </a:extLst>
          </p:cNvPr>
          <p:cNvSpPr/>
          <p:nvPr/>
        </p:nvSpPr>
        <p:spPr>
          <a:xfrm>
            <a:off x="3543989" y="531715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5EA2154A-42F0-497D-ABDB-BA78D5F1CA14}"/>
              </a:ext>
            </a:extLst>
          </p:cNvPr>
          <p:cNvSpPr/>
          <p:nvPr/>
        </p:nvSpPr>
        <p:spPr>
          <a:xfrm>
            <a:off x="3686829" y="532081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323DCECB-0C4F-4BDF-B815-FF49A0CEC1F1}"/>
              </a:ext>
            </a:extLst>
          </p:cNvPr>
          <p:cNvSpPr/>
          <p:nvPr/>
        </p:nvSpPr>
        <p:spPr>
          <a:xfrm>
            <a:off x="3820228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D6F3FC65-7FAA-43B4-85F5-C72CC0894A09}"/>
              </a:ext>
            </a:extLst>
          </p:cNvPr>
          <p:cNvSpPr/>
          <p:nvPr/>
        </p:nvSpPr>
        <p:spPr>
          <a:xfrm>
            <a:off x="3960658" y="532063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Rectángulo: esquinas redondeadas 91">
            <a:extLst>
              <a:ext uri="{FF2B5EF4-FFF2-40B4-BE49-F238E27FC236}">
                <a16:creationId xmlns:a16="http://schemas.microsoft.com/office/drawing/2014/main" id="{F106F2C3-CB00-4417-8283-C8BB7D49E675}"/>
              </a:ext>
            </a:extLst>
          </p:cNvPr>
          <p:cNvSpPr/>
          <p:nvPr/>
        </p:nvSpPr>
        <p:spPr>
          <a:xfrm>
            <a:off x="4095287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331AA1AC-69EE-46A3-BEFB-AFEC5851F1FB}"/>
              </a:ext>
            </a:extLst>
          </p:cNvPr>
          <p:cNvSpPr/>
          <p:nvPr/>
        </p:nvSpPr>
        <p:spPr>
          <a:xfrm>
            <a:off x="4229020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3C0D006E-BF83-41B6-B4A0-4F8746E29F18}"/>
              </a:ext>
            </a:extLst>
          </p:cNvPr>
          <p:cNvSpPr/>
          <p:nvPr/>
        </p:nvSpPr>
        <p:spPr>
          <a:xfrm>
            <a:off x="4366464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3D19A9F7-4723-47B9-AC1E-52C567185B57}"/>
              </a:ext>
            </a:extLst>
          </p:cNvPr>
          <p:cNvSpPr/>
          <p:nvPr/>
        </p:nvSpPr>
        <p:spPr>
          <a:xfrm>
            <a:off x="4509407" y="531920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51F24AB7-65FE-4F42-80AA-37023D2262FF}"/>
              </a:ext>
            </a:extLst>
          </p:cNvPr>
          <p:cNvSpPr/>
          <p:nvPr/>
        </p:nvSpPr>
        <p:spPr>
          <a:xfrm>
            <a:off x="4649169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25382431-3DCF-4A4B-A8C4-BE0C29000257}"/>
              </a:ext>
            </a:extLst>
          </p:cNvPr>
          <p:cNvSpPr/>
          <p:nvPr/>
        </p:nvSpPr>
        <p:spPr>
          <a:xfrm>
            <a:off x="4796203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B5657A21-266D-4F55-A9BD-3DED96ADEB5D}"/>
              </a:ext>
            </a:extLst>
          </p:cNvPr>
          <p:cNvSpPr/>
          <p:nvPr/>
        </p:nvSpPr>
        <p:spPr>
          <a:xfrm>
            <a:off x="163885" y="4175227"/>
            <a:ext cx="343799" cy="2934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DD9F8A7E-5563-4D6B-B244-A3EEF7DC80E0}"/>
              </a:ext>
            </a:extLst>
          </p:cNvPr>
          <p:cNvSpPr/>
          <p:nvPr/>
        </p:nvSpPr>
        <p:spPr>
          <a:xfrm>
            <a:off x="394973" y="4340321"/>
            <a:ext cx="1969286" cy="948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82DF3865-450E-4409-A67D-3CD9EA85191A}"/>
              </a:ext>
            </a:extLst>
          </p:cNvPr>
          <p:cNvSpPr/>
          <p:nvPr/>
        </p:nvSpPr>
        <p:spPr>
          <a:xfrm>
            <a:off x="1789813" y="4340319"/>
            <a:ext cx="3144159" cy="96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7129554F-C76A-440C-B603-13B3A017F136}"/>
              </a:ext>
            </a:extLst>
          </p:cNvPr>
          <p:cNvSpPr txBox="1"/>
          <p:nvPr/>
        </p:nvSpPr>
        <p:spPr>
          <a:xfrm>
            <a:off x="165040" y="4182642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15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57258341-8CA2-40EF-89B5-6F8325916F87}"/>
              </a:ext>
            </a:extLst>
          </p:cNvPr>
          <p:cNvSpPr txBox="1"/>
          <p:nvPr/>
        </p:nvSpPr>
        <p:spPr>
          <a:xfrm>
            <a:off x="434668" y="4134019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Vit</a:t>
            </a: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D1E81E83-FCE6-4FAC-9DEF-58D58DDD1F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90" t="4380" r="5314" b="4598"/>
          <a:stretch/>
        </p:blipFill>
        <p:spPr>
          <a:xfrm>
            <a:off x="-4021" y="5617472"/>
            <a:ext cx="2575771" cy="2457951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66FD7A3C-D678-4DB4-8CDD-337DDF582D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34152" r="56216"/>
          <a:stretch/>
        </p:blipFill>
        <p:spPr>
          <a:xfrm>
            <a:off x="2569740" y="5617472"/>
            <a:ext cx="2575770" cy="2469365"/>
          </a:xfrm>
          <a:prstGeom prst="rect">
            <a:avLst/>
          </a:prstGeom>
        </p:spPr>
      </p:pic>
      <p:sp>
        <p:nvSpPr>
          <p:cNvPr id="105" name="Rectángulo 104">
            <a:extLst>
              <a:ext uri="{FF2B5EF4-FFF2-40B4-BE49-F238E27FC236}">
                <a16:creationId xmlns:a16="http://schemas.microsoft.com/office/drawing/2014/main" id="{5406FD4C-2F09-4ED5-901B-7849C717AFCE}"/>
              </a:ext>
            </a:extLst>
          </p:cNvPr>
          <p:cNvSpPr/>
          <p:nvPr/>
        </p:nvSpPr>
        <p:spPr>
          <a:xfrm>
            <a:off x="2724150" y="5681043"/>
            <a:ext cx="2290090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DFE172-B869-461C-B8C6-02A620E454DF}"/>
              </a:ext>
            </a:extLst>
          </p:cNvPr>
          <p:cNvSpPr txBox="1"/>
          <p:nvPr/>
        </p:nvSpPr>
        <p:spPr>
          <a:xfrm>
            <a:off x="3383092" y="5660065"/>
            <a:ext cx="94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Enemigos 4</a:t>
            </a:r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4D196EC0-09D5-4135-91F2-5DCB6FA72FE1}"/>
              </a:ext>
            </a:extLst>
          </p:cNvPr>
          <p:cNvSpPr/>
          <p:nvPr/>
        </p:nvSpPr>
        <p:spPr>
          <a:xfrm>
            <a:off x="2700200" y="6982812"/>
            <a:ext cx="2314040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19255071-8B92-4744-AE8B-697F01633FA6}"/>
              </a:ext>
            </a:extLst>
          </p:cNvPr>
          <p:cNvSpPr txBox="1"/>
          <p:nvPr/>
        </p:nvSpPr>
        <p:spPr>
          <a:xfrm>
            <a:off x="3359142" y="6961834"/>
            <a:ext cx="94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Aliados 3</a:t>
            </a:r>
          </a:p>
        </p:txBody>
      </p:sp>
      <p:pic>
        <p:nvPicPr>
          <p:cNvPr id="109" name="Imagen 108">
            <a:extLst>
              <a:ext uri="{FF2B5EF4-FFF2-40B4-BE49-F238E27FC236}">
                <a16:creationId xmlns:a16="http://schemas.microsoft.com/office/drawing/2014/main" id="{448BDBAD-88B9-418D-A044-5D7EBCF86E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29407" r="56540" b="44192"/>
          <a:stretch/>
        </p:blipFill>
        <p:spPr>
          <a:xfrm>
            <a:off x="2716961" y="7229821"/>
            <a:ext cx="541918" cy="776794"/>
          </a:xfrm>
          <a:prstGeom prst="rect">
            <a:avLst/>
          </a:prstGeom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7DA6C434-89A9-4961-84C5-42C60F9561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42785" r="65253" b="30814"/>
          <a:stretch/>
        </p:blipFill>
        <p:spPr>
          <a:xfrm>
            <a:off x="3493615" y="7219714"/>
            <a:ext cx="541918" cy="776794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D7CB931F-E228-4AC0-844D-2F10FC2AB6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 t="71973" r="65804" b="1626"/>
          <a:stretch/>
        </p:blipFill>
        <p:spPr>
          <a:xfrm>
            <a:off x="4245091" y="7219714"/>
            <a:ext cx="541918" cy="776794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CD00670E-BF4D-4BB5-A5D2-AD262684A3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-1"/>
          <a:stretch/>
        </p:blipFill>
        <p:spPr>
          <a:xfrm>
            <a:off x="3500766" y="5956546"/>
            <a:ext cx="774535" cy="102626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335922AF-F537-467F-B2EB-5F552B9AB4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7" r="49661" b="-1"/>
          <a:stretch/>
        </p:blipFill>
        <p:spPr>
          <a:xfrm>
            <a:off x="4248200" y="5949208"/>
            <a:ext cx="774535" cy="908406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49B163B7-48AB-4F03-912B-8D8A948067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57" t="10125" r="13472" b="12696"/>
          <a:stretch/>
        </p:blipFill>
        <p:spPr>
          <a:xfrm>
            <a:off x="3508772" y="5960923"/>
            <a:ext cx="720248" cy="1008796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6F7A6556-B228-4332-BC9A-A6B5473311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87026"/>
          <a:stretch/>
        </p:blipFill>
        <p:spPr>
          <a:xfrm>
            <a:off x="4248200" y="6603771"/>
            <a:ext cx="774535" cy="135438"/>
          </a:xfrm>
          <a:prstGeom prst="rect">
            <a:avLst/>
          </a:prstGeom>
        </p:spPr>
      </p:pic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8DF15960-B5A3-43DA-8A4B-4A803ED06FD9}"/>
              </a:ext>
            </a:extLst>
          </p:cNvPr>
          <p:cNvSpPr/>
          <p:nvPr/>
        </p:nvSpPr>
        <p:spPr>
          <a:xfrm>
            <a:off x="4246495" y="6736513"/>
            <a:ext cx="758553" cy="249691"/>
          </a:xfrm>
          <a:prstGeom prst="roundRect">
            <a:avLst/>
          </a:prstGeom>
          <a:solidFill>
            <a:srgbClr val="76987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Rectángulo: esquinas redondeadas 116">
            <a:extLst>
              <a:ext uri="{FF2B5EF4-FFF2-40B4-BE49-F238E27FC236}">
                <a16:creationId xmlns:a16="http://schemas.microsoft.com/office/drawing/2014/main" id="{7680E1B0-FDE0-4875-A9C4-459064673664}"/>
              </a:ext>
            </a:extLst>
          </p:cNvPr>
          <p:cNvSpPr/>
          <p:nvPr/>
        </p:nvSpPr>
        <p:spPr>
          <a:xfrm>
            <a:off x="4266672" y="6755487"/>
            <a:ext cx="225396" cy="216455"/>
          </a:xfrm>
          <a:prstGeom prst="roundRect">
            <a:avLst/>
          </a:prstGeom>
          <a:solidFill>
            <a:srgbClr val="516B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93C580E5-7889-44B4-86B5-1E41E2479349}"/>
              </a:ext>
            </a:extLst>
          </p:cNvPr>
          <p:cNvSpPr txBox="1"/>
          <p:nvPr/>
        </p:nvSpPr>
        <p:spPr>
          <a:xfrm>
            <a:off x="4242342" y="6724594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6</a:t>
            </a: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9B7B55AC-78B9-46B2-8325-991A16CF20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3" t="25108" r="89371" b="61660"/>
          <a:stretch/>
        </p:blipFill>
        <p:spPr>
          <a:xfrm>
            <a:off x="4226373" y="5960492"/>
            <a:ext cx="186512" cy="135438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417194B8-8203-453F-9776-EFA38A179B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9" t="20206" r="49661" b="71122"/>
          <a:stretch/>
        </p:blipFill>
        <p:spPr>
          <a:xfrm>
            <a:off x="4889330" y="5958231"/>
            <a:ext cx="125547" cy="88769"/>
          </a:xfrm>
          <a:prstGeom prst="rect">
            <a:avLst/>
          </a:prstGeom>
        </p:spPr>
      </p:pic>
      <p:sp>
        <p:nvSpPr>
          <p:cNvPr id="121" name="CuadroTexto 120">
            <a:extLst>
              <a:ext uri="{FF2B5EF4-FFF2-40B4-BE49-F238E27FC236}">
                <a16:creationId xmlns:a16="http://schemas.microsoft.com/office/drawing/2014/main" id="{940F8AC8-4891-4560-A383-E7CBAAA1F8D9}"/>
              </a:ext>
            </a:extLst>
          </p:cNvPr>
          <p:cNvSpPr txBox="1"/>
          <p:nvPr/>
        </p:nvSpPr>
        <p:spPr>
          <a:xfrm>
            <a:off x="4174113" y="5882852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3C52D0CE-C2AC-40F4-BA90-7B2EA5C8DAF3}"/>
              </a:ext>
            </a:extLst>
          </p:cNvPr>
          <p:cNvSpPr txBox="1"/>
          <p:nvPr/>
        </p:nvSpPr>
        <p:spPr>
          <a:xfrm>
            <a:off x="4175166" y="600261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B7AB202F-BA7C-4D3D-8B58-D4F36D219B50}"/>
              </a:ext>
            </a:extLst>
          </p:cNvPr>
          <p:cNvSpPr txBox="1"/>
          <p:nvPr/>
        </p:nvSpPr>
        <p:spPr>
          <a:xfrm>
            <a:off x="4841985" y="5875213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F185DBC6-F4A9-4322-A089-0343D7775273}"/>
              </a:ext>
            </a:extLst>
          </p:cNvPr>
          <p:cNvSpPr txBox="1"/>
          <p:nvPr/>
        </p:nvSpPr>
        <p:spPr>
          <a:xfrm>
            <a:off x="4835950" y="598951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98FF8F1D-8089-4100-A19B-3EF46858B52C}"/>
              </a:ext>
            </a:extLst>
          </p:cNvPr>
          <p:cNvSpPr txBox="1"/>
          <p:nvPr/>
        </p:nvSpPr>
        <p:spPr>
          <a:xfrm>
            <a:off x="4839254" y="6403958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pic>
        <p:nvPicPr>
          <p:cNvPr id="126" name="Imagen 125">
            <a:extLst>
              <a:ext uri="{FF2B5EF4-FFF2-40B4-BE49-F238E27FC236}">
                <a16:creationId xmlns:a16="http://schemas.microsoft.com/office/drawing/2014/main" id="{97D0575E-C8A2-48CF-9282-A9A61F7B2F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57" r="49661" b="-1"/>
          <a:stretch/>
        </p:blipFill>
        <p:spPr>
          <a:xfrm>
            <a:off x="2736767" y="5951505"/>
            <a:ext cx="774535" cy="908406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43CAECF7-693A-4542-BD00-3CE37B74BCF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87026"/>
          <a:stretch/>
        </p:blipFill>
        <p:spPr>
          <a:xfrm>
            <a:off x="2736767" y="6606068"/>
            <a:ext cx="774535" cy="135438"/>
          </a:xfrm>
          <a:prstGeom prst="rect">
            <a:avLst/>
          </a:prstGeom>
        </p:spPr>
      </p:pic>
      <p:sp>
        <p:nvSpPr>
          <p:cNvPr id="128" name="Rectángulo: esquinas redondeadas 127">
            <a:extLst>
              <a:ext uri="{FF2B5EF4-FFF2-40B4-BE49-F238E27FC236}">
                <a16:creationId xmlns:a16="http://schemas.microsoft.com/office/drawing/2014/main" id="{1FFD2611-D19C-425D-A1DD-7883608B8E03}"/>
              </a:ext>
            </a:extLst>
          </p:cNvPr>
          <p:cNvSpPr/>
          <p:nvPr/>
        </p:nvSpPr>
        <p:spPr>
          <a:xfrm>
            <a:off x="2735062" y="6738810"/>
            <a:ext cx="758553" cy="249691"/>
          </a:xfrm>
          <a:prstGeom prst="roundRect">
            <a:avLst/>
          </a:prstGeom>
          <a:solidFill>
            <a:srgbClr val="76987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Rectángulo: esquinas redondeadas 128">
            <a:extLst>
              <a:ext uri="{FF2B5EF4-FFF2-40B4-BE49-F238E27FC236}">
                <a16:creationId xmlns:a16="http://schemas.microsoft.com/office/drawing/2014/main" id="{7ECF9A4B-88CE-41A4-844E-8FAF2EE949C6}"/>
              </a:ext>
            </a:extLst>
          </p:cNvPr>
          <p:cNvSpPr/>
          <p:nvPr/>
        </p:nvSpPr>
        <p:spPr>
          <a:xfrm>
            <a:off x="2755239" y="6757784"/>
            <a:ext cx="225396" cy="216455"/>
          </a:xfrm>
          <a:prstGeom prst="roundRect">
            <a:avLst/>
          </a:prstGeom>
          <a:solidFill>
            <a:srgbClr val="516B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A0255405-2CA1-4D57-96FD-6338B17D98A4}"/>
              </a:ext>
            </a:extLst>
          </p:cNvPr>
          <p:cNvSpPr txBox="1"/>
          <p:nvPr/>
        </p:nvSpPr>
        <p:spPr>
          <a:xfrm>
            <a:off x="2730909" y="6726891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6</a:t>
            </a:r>
          </a:p>
        </p:txBody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7F08E6F-5BDA-45D9-8679-C8E8C98539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3" t="25108" r="89371" b="61660"/>
          <a:stretch/>
        </p:blipFill>
        <p:spPr>
          <a:xfrm>
            <a:off x="2714940" y="5962789"/>
            <a:ext cx="186512" cy="135438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68AE03A3-9761-4283-B6A9-3AEB2DED132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9" t="20206" r="49661" b="71122"/>
          <a:stretch/>
        </p:blipFill>
        <p:spPr>
          <a:xfrm>
            <a:off x="3377897" y="5960528"/>
            <a:ext cx="125547" cy="88769"/>
          </a:xfrm>
          <a:prstGeom prst="rect">
            <a:avLst/>
          </a:prstGeom>
        </p:spPr>
      </p:pic>
      <p:sp>
        <p:nvSpPr>
          <p:cNvPr id="133" name="CuadroTexto 132">
            <a:extLst>
              <a:ext uri="{FF2B5EF4-FFF2-40B4-BE49-F238E27FC236}">
                <a16:creationId xmlns:a16="http://schemas.microsoft.com/office/drawing/2014/main" id="{826144BC-9CCF-41D7-A9AF-05B40AEEAD9A}"/>
              </a:ext>
            </a:extLst>
          </p:cNvPr>
          <p:cNvSpPr txBox="1"/>
          <p:nvPr/>
        </p:nvSpPr>
        <p:spPr>
          <a:xfrm>
            <a:off x="3324517" y="5991812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21A09E4D-799A-449C-980A-740C68C7533D}"/>
              </a:ext>
            </a:extLst>
          </p:cNvPr>
          <p:cNvSpPr txBox="1"/>
          <p:nvPr/>
        </p:nvSpPr>
        <p:spPr>
          <a:xfrm>
            <a:off x="3327821" y="640625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543999B0-A6B3-4C2D-A442-E66CB8F08995}"/>
              </a:ext>
            </a:extLst>
          </p:cNvPr>
          <p:cNvSpPr txBox="1"/>
          <p:nvPr/>
        </p:nvSpPr>
        <p:spPr>
          <a:xfrm>
            <a:off x="2670021" y="5883771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16E33F33-187E-493D-9726-820BF097FDBF}"/>
              </a:ext>
            </a:extLst>
          </p:cNvPr>
          <p:cNvSpPr txBox="1"/>
          <p:nvPr/>
        </p:nvSpPr>
        <p:spPr>
          <a:xfrm>
            <a:off x="2671074" y="6000306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AB400336-DEEE-4210-A63C-F39A33D44737}"/>
              </a:ext>
            </a:extLst>
          </p:cNvPr>
          <p:cNvSpPr txBox="1"/>
          <p:nvPr/>
        </p:nvSpPr>
        <p:spPr>
          <a:xfrm>
            <a:off x="2940303" y="6688843"/>
            <a:ext cx="65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/>
              <a:t>Dado elemental</a:t>
            </a:r>
          </a:p>
        </p:txBody>
      </p:sp>
      <p:sp>
        <p:nvSpPr>
          <p:cNvPr id="138" name="Triángulo isósceles 137">
            <a:extLst>
              <a:ext uri="{FF2B5EF4-FFF2-40B4-BE49-F238E27FC236}">
                <a16:creationId xmlns:a16="http://schemas.microsoft.com/office/drawing/2014/main" id="{BAF4CD0E-6FCF-47ED-87E8-05E020B444B7}"/>
              </a:ext>
            </a:extLst>
          </p:cNvPr>
          <p:cNvSpPr/>
          <p:nvPr/>
        </p:nvSpPr>
        <p:spPr>
          <a:xfrm>
            <a:off x="2762656" y="6423231"/>
            <a:ext cx="131603" cy="132183"/>
          </a:xfrm>
          <a:prstGeom prst="triangl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9" name="Rombo 138">
            <a:extLst>
              <a:ext uri="{FF2B5EF4-FFF2-40B4-BE49-F238E27FC236}">
                <a16:creationId xmlns:a16="http://schemas.microsoft.com/office/drawing/2014/main" id="{3E6AD282-BB81-4465-8913-F8EACFF12B2A}"/>
              </a:ext>
            </a:extLst>
          </p:cNvPr>
          <p:cNvSpPr/>
          <p:nvPr/>
        </p:nvSpPr>
        <p:spPr>
          <a:xfrm>
            <a:off x="4282452" y="6414098"/>
            <a:ext cx="122584" cy="174455"/>
          </a:xfrm>
          <a:prstGeom prst="diamond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0" name="Diagrama de flujo: conector fuera de página 139">
            <a:extLst>
              <a:ext uri="{FF2B5EF4-FFF2-40B4-BE49-F238E27FC236}">
                <a16:creationId xmlns:a16="http://schemas.microsoft.com/office/drawing/2014/main" id="{522EF470-5484-44ED-9EA9-1C3EE572E4AF}"/>
              </a:ext>
            </a:extLst>
          </p:cNvPr>
          <p:cNvSpPr/>
          <p:nvPr/>
        </p:nvSpPr>
        <p:spPr>
          <a:xfrm>
            <a:off x="3548287" y="6441041"/>
            <a:ext cx="119652" cy="158355"/>
          </a:xfrm>
          <a:prstGeom prst="flowChartOffpageConnector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1" name="Flecha: a la derecha con bandas 140">
            <a:extLst>
              <a:ext uri="{FF2B5EF4-FFF2-40B4-BE49-F238E27FC236}">
                <a16:creationId xmlns:a16="http://schemas.microsoft.com/office/drawing/2014/main" id="{BDA1F6E1-A7EE-4FE9-A71C-A082781482C5}"/>
              </a:ext>
            </a:extLst>
          </p:cNvPr>
          <p:cNvSpPr/>
          <p:nvPr/>
        </p:nvSpPr>
        <p:spPr>
          <a:xfrm>
            <a:off x="4827880" y="6271824"/>
            <a:ext cx="202893" cy="162174"/>
          </a:xfrm>
          <a:prstGeom prst="stripedRightArrow">
            <a:avLst/>
          </a:prstGeom>
          <a:solidFill>
            <a:srgbClr val="CC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2" name="Triángulo isósceles 141">
            <a:extLst>
              <a:ext uri="{FF2B5EF4-FFF2-40B4-BE49-F238E27FC236}">
                <a16:creationId xmlns:a16="http://schemas.microsoft.com/office/drawing/2014/main" id="{EF1E1B56-5B37-4D48-8ED4-1F952127C798}"/>
              </a:ext>
            </a:extLst>
          </p:cNvPr>
          <p:cNvSpPr/>
          <p:nvPr/>
        </p:nvSpPr>
        <p:spPr>
          <a:xfrm>
            <a:off x="394974" y="6339711"/>
            <a:ext cx="96272" cy="94287"/>
          </a:xfrm>
          <a:prstGeom prst="triangl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3" name="Diagrama de flujo: conector fuera de página 142">
            <a:extLst>
              <a:ext uri="{FF2B5EF4-FFF2-40B4-BE49-F238E27FC236}">
                <a16:creationId xmlns:a16="http://schemas.microsoft.com/office/drawing/2014/main" id="{413E498D-6D5F-4ABC-980B-FC6EEE0A71D5}"/>
              </a:ext>
            </a:extLst>
          </p:cNvPr>
          <p:cNvSpPr/>
          <p:nvPr/>
        </p:nvSpPr>
        <p:spPr>
          <a:xfrm>
            <a:off x="1551777" y="6736514"/>
            <a:ext cx="79033" cy="95172"/>
          </a:xfrm>
          <a:prstGeom prst="flowChartOffpageConnector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4" name="Rombo 143">
            <a:extLst>
              <a:ext uri="{FF2B5EF4-FFF2-40B4-BE49-F238E27FC236}">
                <a16:creationId xmlns:a16="http://schemas.microsoft.com/office/drawing/2014/main" id="{5FE0B4DB-F0D1-4F09-B461-7FFEF5A56208}"/>
              </a:ext>
            </a:extLst>
          </p:cNvPr>
          <p:cNvSpPr/>
          <p:nvPr/>
        </p:nvSpPr>
        <p:spPr>
          <a:xfrm>
            <a:off x="1898761" y="7321377"/>
            <a:ext cx="87921" cy="115524"/>
          </a:xfrm>
          <a:prstGeom prst="diamond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FE87870-C6AB-420F-8053-3E799DC643FC}"/>
              </a:ext>
            </a:extLst>
          </p:cNvPr>
          <p:cNvSpPr txBox="1"/>
          <p:nvPr/>
        </p:nvSpPr>
        <p:spPr>
          <a:xfrm>
            <a:off x="3218460" y="7188943"/>
            <a:ext cx="377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12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EA3A3AF4-627B-4B81-A208-E1C0DC800D89}"/>
              </a:ext>
            </a:extLst>
          </p:cNvPr>
          <p:cNvSpPr txBox="1"/>
          <p:nvPr/>
        </p:nvSpPr>
        <p:spPr>
          <a:xfrm>
            <a:off x="3991530" y="7173327"/>
            <a:ext cx="339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15</a:t>
            </a:r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AACC80DD-3C95-472F-A5FA-3AE41C1EC792}"/>
              </a:ext>
            </a:extLst>
          </p:cNvPr>
          <p:cNvSpPr txBox="1"/>
          <p:nvPr/>
        </p:nvSpPr>
        <p:spPr>
          <a:xfrm>
            <a:off x="4769503" y="7187055"/>
            <a:ext cx="349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8</a:t>
            </a:r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8CD7F4E5-D26A-4830-BC61-B1A1D11EA90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0718" t="74540" r="57866" b="21825"/>
          <a:stretch/>
        </p:blipFill>
        <p:spPr>
          <a:xfrm>
            <a:off x="3244154" y="7397066"/>
            <a:ext cx="249462" cy="220770"/>
          </a:xfrm>
          <a:prstGeom prst="rect">
            <a:avLst/>
          </a:prstGeom>
        </p:spPr>
      </p:pic>
      <p:pic>
        <p:nvPicPr>
          <p:cNvPr id="149" name="Imagen 148">
            <a:extLst>
              <a:ext uri="{FF2B5EF4-FFF2-40B4-BE49-F238E27FC236}">
                <a16:creationId xmlns:a16="http://schemas.microsoft.com/office/drawing/2014/main" id="{9DEDC4DA-4D52-4C41-B279-A5AF608F1BD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3263" t="74236" r="55321" b="22129"/>
          <a:stretch/>
        </p:blipFill>
        <p:spPr>
          <a:xfrm>
            <a:off x="4012516" y="7372239"/>
            <a:ext cx="249462" cy="220770"/>
          </a:xfrm>
          <a:prstGeom prst="rect">
            <a:avLst/>
          </a:prstGeom>
        </p:spPr>
      </p:pic>
      <p:pic>
        <p:nvPicPr>
          <p:cNvPr id="150" name="Imagen 149">
            <a:extLst>
              <a:ext uri="{FF2B5EF4-FFF2-40B4-BE49-F238E27FC236}">
                <a16:creationId xmlns:a16="http://schemas.microsoft.com/office/drawing/2014/main" id="{7E43F46D-40F8-4AEF-A0EC-D7DC845FF2F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2021" t="74321" r="56563" b="22044"/>
          <a:stretch/>
        </p:blipFill>
        <p:spPr>
          <a:xfrm>
            <a:off x="4781311" y="7377431"/>
            <a:ext cx="249462" cy="220770"/>
          </a:xfrm>
          <a:prstGeom prst="rect">
            <a:avLst/>
          </a:prstGeom>
        </p:spPr>
      </p:pic>
      <p:sp>
        <p:nvSpPr>
          <p:cNvPr id="151" name="Estrella: 4 puntas 150">
            <a:extLst>
              <a:ext uri="{FF2B5EF4-FFF2-40B4-BE49-F238E27FC236}">
                <a16:creationId xmlns:a16="http://schemas.microsoft.com/office/drawing/2014/main" id="{E50C9867-3D60-49A4-944F-A2499BCC59F1}"/>
              </a:ext>
            </a:extLst>
          </p:cNvPr>
          <p:cNvSpPr/>
          <p:nvPr/>
        </p:nvSpPr>
        <p:spPr>
          <a:xfrm>
            <a:off x="3278631" y="7709016"/>
            <a:ext cx="200395" cy="213857"/>
          </a:xfrm>
          <a:prstGeom prst="star4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2" name="Corazón 151">
            <a:extLst>
              <a:ext uri="{FF2B5EF4-FFF2-40B4-BE49-F238E27FC236}">
                <a16:creationId xmlns:a16="http://schemas.microsoft.com/office/drawing/2014/main" id="{DA880E43-49BB-4177-8701-9C45CF457E23}"/>
              </a:ext>
            </a:extLst>
          </p:cNvPr>
          <p:cNvSpPr/>
          <p:nvPr/>
        </p:nvSpPr>
        <p:spPr>
          <a:xfrm>
            <a:off x="4048951" y="7718027"/>
            <a:ext cx="177422" cy="200230"/>
          </a:xfrm>
          <a:prstGeom prst="hear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3" name="Cruz 152">
            <a:extLst>
              <a:ext uri="{FF2B5EF4-FFF2-40B4-BE49-F238E27FC236}">
                <a16:creationId xmlns:a16="http://schemas.microsoft.com/office/drawing/2014/main" id="{3B011144-0823-4630-842C-6167EAA7F086}"/>
              </a:ext>
            </a:extLst>
          </p:cNvPr>
          <p:cNvSpPr/>
          <p:nvPr/>
        </p:nvSpPr>
        <p:spPr>
          <a:xfrm>
            <a:off x="4821710" y="7703103"/>
            <a:ext cx="202893" cy="223872"/>
          </a:xfrm>
          <a:prstGeom prst="plus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4" name="Estrella: 4 puntas 153">
            <a:extLst>
              <a:ext uri="{FF2B5EF4-FFF2-40B4-BE49-F238E27FC236}">
                <a16:creationId xmlns:a16="http://schemas.microsoft.com/office/drawing/2014/main" id="{552F5966-9B1F-4F20-94FB-6C5B1C76C6DD}"/>
              </a:ext>
            </a:extLst>
          </p:cNvPr>
          <p:cNvSpPr/>
          <p:nvPr/>
        </p:nvSpPr>
        <p:spPr>
          <a:xfrm>
            <a:off x="1538876" y="7140292"/>
            <a:ext cx="200395" cy="213857"/>
          </a:xfrm>
          <a:prstGeom prst="star4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5" name="Corazón 154">
            <a:extLst>
              <a:ext uri="{FF2B5EF4-FFF2-40B4-BE49-F238E27FC236}">
                <a16:creationId xmlns:a16="http://schemas.microsoft.com/office/drawing/2014/main" id="{FCA92BBC-9FB9-4086-8353-0F0DB9DF596F}"/>
              </a:ext>
            </a:extLst>
          </p:cNvPr>
          <p:cNvSpPr/>
          <p:nvPr/>
        </p:nvSpPr>
        <p:spPr>
          <a:xfrm>
            <a:off x="980333" y="6914983"/>
            <a:ext cx="177422" cy="200230"/>
          </a:xfrm>
          <a:prstGeom prst="hear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6" name="Cruz 155">
            <a:extLst>
              <a:ext uri="{FF2B5EF4-FFF2-40B4-BE49-F238E27FC236}">
                <a16:creationId xmlns:a16="http://schemas.microsoft.com/office/drawing/2014/main" id="{9FFEB249-28A0-4852-BD4A-04C7ED83C0EB}"/>
              </a:ext>
            </a:extLst>
          </p:cNvPr>
          <p:cNvSpPr/>
          <p:nvPr/>
        </p:nvSpPr>
        <p:spPr>
          <a:xfrm>
            <a:off x="507684" y="6518021"/>
            <a:ext cx="202893" cy="223872"/>
          </a:xfrm>
          <a:prstGeom prst="plus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7" name="Imagen 156">
            <a:extLst>
              <a:ext uri="{FF2B5EF4-FFF2-40B4-BE49-F238E27FC236}">
                <a16:creationId xmlns:a16="http://schemas.microsoft.com/office/drawing/2014/main" id="{E433471A-C762-48B9-A461-6AEE599C60C4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2" y="1327323"/>
            <a:ext cx="1052860" cy="112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F50E9C-E35E-4E40-9328-C3D06A2220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923" y="1582244"/>
            <a:ext cx="1259447" cy="1771701"/>
          </a:xfrm>
          <a:prstGeom prst="rect">
            <a:avLst/>
          </a:prstGeom>
        </p:spPr>
      </p:pic>
      <p:sp>
        <p:nvSpPr>
          <p:cNvPr id="14" name="Marco 13">
            <a:extLst>
              <a:ext uri="{FF2B5EF4-FFF2-40B4-BE49-F238E27FC236}">
                <a16:creationId xmlns:a16="http://schemas.microsoft.com/office/drawing/2014/main" id="{D62D2DC1-31F0-4080-9620-570455EC4329}"/>
              </a:ext>
            </a:extLst>
          </p:cNvPr>
          <p:cNvSpPr/>
          <p:nvPr/>
        </p:nvSpPr>
        <p:spPr>
          <a:xfrm>
            <a:off x="-2448307" y="1582244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4F67-BC29-4B72-BEBC-7FC1B52A8B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093" y="831549"/>
            <a:ext cx="1161904" cy="1161904"/>
          </a:xfrm>
          <a:prstGeom prst="rect">
            <a:avLst/>
          </a:prstGeom>
        </p:spPr>
      </p:pic>
      <p:pic>
        <p:nvPicPr>
          <p:cNvPr id="159" name="Imagen 158">
            <a:extLst>
              <a:ext uri="{FF2B5EF4-FFF2-40B4-BE49-F238E27FC236}">
                <a16:creationId xmlns:a16="http://schemas.microsoft.com/office/drawing/2014/main" id="{9A757C02-EADA-4C7E-A673-4CF531D3B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71" y="1340545"/>
            <a:ext cx="1044264" cy="1043246"/>
          </a:xfrm>
          <a:prstGeom prst="rect">
            <a:avLst/>
          </a:prstGeom>
        </p:spPr>
      </p:pic>
      <p:pic>
        <p:nvPicPr>
          <p:cNvPr id="161" name="Imagen 160">
            <a:extLst>
              <a:ext uri="{FF2B5EF4-FFF2-40B4-BE49-F238E27FC236}">
                <a16:creationId xmlns:a16="http://schemas.microsoft.com/office/drawing/2014/main" id="{E7A7EF79-74D0-41F5-93D1-7D6A052ACC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630" y="2279640"/>
            <a:ext cx="1107099" cy="813794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BE5D117C-C077-4E0C-8FDE-25281FD60D1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57" r="16919"/>
          <a:stretch/>
        </p:blipFill>
        <p:spPr>
          <a:xfrm>
            <a:off x="-3800287" y="1839825"/>
            <a:ext cx="837206" cy="1243538"/>
          </a:xfrm>
          <a:prstGeom prst="rect">
            <a:avLst/>
          </a:prstGeom>
        </p:spPr>
      </p:pic>
      <p:pic>
        <p:nvPicPr>
          <p:cNvPr id="167" name="Imagen 166">
            <a:extLst>
              <a:ext uri="{FF2B5EF4-FFF2-40B4-BE49-F238E27FC236}">
                <a16:creationId xmlns:a16="http://schemas.microsoft.com/office/drawing/2014/main" id="{43EA1680-83EA-4408-B77B-4A40927DB08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6614"/>
          <a:stretch/>
        </p:blipFill>
        <p:spPr>
          <a:xfrm>
            <a:off x="-2396010" y="1823185"/>
            <a:ext cx="1119788" cy="12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4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CA2DD4-A008-41E6-B980-DD3AE9E79BA7}"/>
              </a:ext>
            </a:extLst>
          </p:cNvPr>
          <p:cNvCxnSpPr>
            <a:cxnSpLocks/>
          </p:cNvCxnSpPr>
          <p:nvPr/>
        </p:nvCxnSpPr>
        <p:spPr>
          <a:xfrm>
            <a:off x="-183976" y="2718147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A13919A-28BD-4232-9322-598FACA506AC}"/>
              </a:ext>
            </a:extLst>
          </p:cNvPr>
          <p:cNvCxnSpPr>
            <a:cxnSpLocks/>
          </p:cNvCxnSpPr>
          <p:nvPr/>
        </p:nvCxnSpPr>
        <p:spPr>
          <a:xfrm>
            <a:off x="-183976" y="5626273"/>
            <a:ext cx="5511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4C485C5-AE4B-49C4-B3D0-BE45F6F63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4897"/>
          <a:stretch/>
        </p:blipFill>
        <p:spPr>
          <a:xfrm>
            <a:off x="0" y="0"/>
            <a:ext cx="5143500" cy="562627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36B29F0-A087-4648-8FA7-B23382C5D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9350" y="4095750"/>
            <a:ext cx="3106716" cy="31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CA1EC3-54D9-4EFE-BBE8-76E2FDD66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6" y="-35753"/>
            <a:ext cx="4822031" cy="6300787"/>
          </a:xfrm>
          <a:prstGeom prst="rect">
            <a:avLst/>
          </a:prstGeom>
        </p:spPr>
      </p:pic>
      <p:sp>
        <p:nvSpPr>
          <p:cNvPr id="32" name="Marco 31">
            <a:extLst>
              <a:ext uri="{FF2B5EF4-FFF2-40B4-BE49-F238E27FC236}">
                <a16:creationId xmlns:a16="http://schemas.microsoft.com/office/drawing/2014/main" id="{29025106-E888-42BA-8F84-CA94FBA93008}"/>
              </a:ext>
            </a:extLst>
          </p:cNvPr>
          <p:cNvSpPr/>
          <p:nvPr/>
        </p:nvSpPr>
        <p:spPr>
          <a:xfrm>
            <a:off x="220493" y="207399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69B4E154-21DE-43A3-9DFF-E6511544E14A}"/>
              </a:ext>
            </a:extLst>
          </p:cNvPr>
          <p:cNvSpPr/>
          <p:nvPr/>
        </p:nvSpPr>
        <p:spPr>
          <a:xfrm>
            <a:off x="234837" y="2324049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BCFD3983-35A1-472E-9E0C-16F385D79830}"/>
              </a:ext>
            </a:extLst>
          </p:cNvPr>
          <p:cNvSpPr/>
          <p:nvPr/>
        </p:nvSpPr>
        <p:spPr>
          <a:xfrm>
            <a:off x="3744018" y="221752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Marco 10">
            <a:extLst>
              <a:ext uri="{FF2B5EF4-FFF2-40B4-BE49-F238E27FC236}">
                <a16:creationId xmlns:a16="http://schemas.microsoft.com/office/drawing/2014/main" id="{AB22A557-F8C9-4735-9F98-39A0F2125B67}"/>
              </a:ext>
            </a:extLst>
          </p:cNvPr>
          <p:cNvSpPr/>
          <p:nvPr/>
        </p:nvSpPr>
        <p:spPr>
          <a:xfrm>
            <a:off x="3758362" y="2338402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CFA93BE-3B3A-4E34-AEFD-193AF6C4D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5" y="226617"/>
            <a:ext cx="744762" cy="173326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23D27EF-21E0-43D3-8416-6D8BB261E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3" y="153021"/>
            <a:ext cx="1257578" cy="189216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CD14AB7-F40D-4A5F-B773-338552935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" y="2263818"/>
            <a:ext cx="1257578" cy="189216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307EF81-ED37-4623-87CA-D0C476E03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36" y="147168"/>
            <a:ext cx="1257578" cy="189216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50A3041-CC8E-4185-9F43-1A24D464C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62" y="2334732"/>
            <a:ext cx="1257578" cy="189216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B48FC0C-0A9D-4F1A-99FC-C4E5B45C42D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54" y="388805"/>
            <a:ext cx="1437594" cy="143759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8C4FD49-5814-49AA-9CDF-DC0C050A7BE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8" y="2598066"/>
            <a:ext cx="1158327" cy="115832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6D43DAC-AEDA-465D-8E8B-C5468B05CC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12" y="800463"/>
            <a:ext cx="1052860" cy="112492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2A0BAC1-18B7-43EE-AC96-3964407C9E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46" y="2612419"/>
            <a:ext cx="1158327" cy="1158327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E45E956-7B25-45A0-8744-049F8DBEB4C8}"/>
              </a:ext>
            </a:extLst>
          </p:cNvPr>
          <p:cNvSpPr/>
          <p:nvPr/>
        </p:nvSpPr>
        <p:spPr>
          <a:xfrm>
            <a:off x="66934" y="6518352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D437827-D1EC-4AB7-BCCF-9B20A083762F}"/>
              </a:ext>
            </a:extLst>
          </p:cNvPr>
          <p:cNvSpPr/>
          <p:nvPr/>
        </p:nvSpPr>
        <p:spPr>
          <a:xfrm>
            <a:off x="159026" y="4881458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994F2452-FED1-4085-8605-9615C4E37D50}"/>
              </a:ext>
            </a:extLst>
          </p:cNvPr>
          <p:cNvSpPr/>
          <p:nvPr/>
        </p:nvSpPr>
        <p:spPr>
          <a:xfrm>
            <a:off x="159026" y="5228760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DB6E2E3-2172-4EE8-BCFA-3CA4A67A51D7}"/>
              </a:ext>
            </a:extLst>
          </p:cNvPr>
          <p:cNvSpPr/>
          <p:nvPr/>
        </p:nvSpPr>
        <p:spPr>
          <a:xfrm>
            <a:off x="2715880" y="4538225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9E16B35-B446-401A-A65F-B60379BA9CE7}"/>
              </a:ext>
            </a:extLst>
          </p:cNvPr>
          <p:cNvSpPr/>
          <p:nvPr/>
        </p:nvSpPr>
        <p:spPr>
          <a:xfrm>
            <a:off x="2724150" y="4885359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67A7DA0-DCA0-4273-8927-66439FD2D598}"/>
              </a:ext>
            </a:extLst>
          </p:cNvPr>
          <p:cNvSpPr/>
          <p:nvPr/>
        </p:nvSpPr>
        <p:spPr>
          <a:xfrm>
            <a:off x="2715880" y="5230535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9A67130-D9FA-4B48-AEBD-785F6E6C9C5B}"/>
              </a:ext>
            </a:extLst>
          </p:cNvPr>
          <p:cNvSpPr txBox="1"/>
          <p:nvPr/>
        </p:nvSpPr>
        <p:spPr>
          <a:xfrm>
            <a:off x="118816" y="6502847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Fuerza    4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2584B86-E532-4774-9105-0D31DAFBCF93}"/>
              </a:ext>
            </a:extLst>
          </p:cNvPr>
          <p:cNvSpPr txBox="1"/>
          <p:nvPr/>
        </p:nvSpPr>
        <p:spPr>
          <a:xfrm>
            <a:off x="210907" y="4882857"/>
            <a:ext cx="832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Magia     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DA607E5-C5E5-4439-BFBA-A0631FA59F29}"/>
              </a:ext>
            </a:extLst>
          </p:cNvPr>
          <p:cNvSpPr txBox="1"/>
          <p:nvPr/>
        </p:nvSpPr>
        <p:spPr>
          <a:xfrm>
            <a:off x="212251" y="5199341"/>
            <a:ext cx="866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/>
              <a:t>Defenza</a:t>
            </a:r>
            <a:r>
              <a:rPr lang="es-MX" sz="1100" dirty="0"/>
              <a:t>  2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C7E6BB5-E4AA-42BC-B019-6C1FDDF83FCA}"/>
              </a:ext>
            </a:extLst>
          </p:cNvPr>
          <p:cNvSpPr txBox="1"/>
          <p:nvPr/>
        </p:nvSpPr>
        <p:spPr>
          <a:xfrm>
            <a:off x="2731528" y="4530877"/>
            <a:ext cx="1009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/>
              <a:t>Aguilidad</a:t>
            </a:r>
            <a:r>
              <a:rPr lang="es-MX" sz="1100" dirty="0"/>
              <a:t>   4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F84F581-ED6E-4B07-91B7-62C807EC64A0}"/>
              </a:ext>
            </a:extLst>
          </p:cNvPr>
          <p:cNvSpPr txBox="1"/>
          <p:nvPr/>
        </p:nvSpPr>
        <p:spPr>
          <a:xfrm>
            <a:off x="2739798" y="4876211"/>
            <a:ext cx="987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Destreza    5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E2E4D7B-7161-4347-A9F8-36D064D4244C}"/>
              </a:ext>
            </a:extLst>
          </p:cNvPr>
          <p:cNvSpPr txBox="1"/>
          <p:nvPr/>
        </p:nvSpPr>
        <p:spPr>
          <a:xfrm>
            <a:off x="2715879" y="5226634"/>
            <a:ext cx="94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Golpe </a:t>
            </a:r>
            <a:r>
              <a:rPr lang="es-MX" sz="1100" dirty="0" err="1"/>
              <a:t>crit</a:t>
            </a:r>
            <a:r>
              <a:rPr lang="es-MX" sz="1100" dirty="0"/>
              <a:t>.  1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DF71F5EC-65F2-4B32-92AF-F2F13D33FC11}"/>
              </a:ext>
            </a:extLst>
          </p:cNvPr>
          <p:cNvSpPr/>
          <p:nvPr/>
        </p:nvSpPr>
        <p:spPr>
          <a:xfrm>
            <a:off x="865361" y="659418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ED78C7DC-DCAE-4B2E-A520-1E510EACAEA2}"/>
              </a:ext>
            </a:extLst>
          </p:cNvPr>
          <p:cNvSpPr/>
          <p:nvPr/>
        </p:nvSpPr>
        <p:spPr>
          <a:xfrm>
            <a:off x="1008201" y="6597844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253A757F-5D5E-44D6-95F5-21208FC30D34}"/>
              </a:ext>
            </a:extLst>
          </p:cNvPr>
          <p:cNvSpPr/>
          <p:nvPr/>
        </p:nvSpPr>
        <p:spPr>
          <a:xfrm>
            <a:off x="1141600" y="659418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1BB78BE4-7720-4453-9259-F2942EEDF5C9}"/>
              </a:ext>
            </a:extLst>
          </p:cNvPr>
          <p:cNvSpPr/>
          <p:nvPr/>
        </p:nvSpPr>
        <p:spPr>
          <a:xfrm>
            <a:off x="1282030" y="659766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75FF5A4-4457-40C6-B2E3-A7CC52CCD0FA}"/>
              </a:ext>
            </a:extLst>
          </p:cNvPr>
          <p:cNvSpPr/>
          <p:nvPr/>
        </p:nvSpPr>
        <p:spPr>
          <a:xfrm>
            <a:off x="1416659" y="659418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8286D378-0717-4500-8E43-1184E64627A0}"/>
              </a:ext>
            </a:extLst>
          </p:cNvPr>
          <p:cNvSpPr/>
          <p:nvPr/>
        </p:nvSpPr>
        <p:spPr>
          <a:xfrm>
            <a:off x="1550392" y="659418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8C90938A-CFA2-4476-B7C0-C4E5D6C596A6}"/>
              </a:ext>
            </a:extLst>
          </p:cNvPr>
          <p:cNvSpPr/>
          <p:nvPr/>
        </p:nvSpPr>
        <p:spPr>
          <a:xfrm>
            <a:off x="1687836" y="659418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C8EA3785-3437-4C37-A2F4-6ED535FF8133}"/>
              </a:ext>
            </a:extLst>
          </p:cNvPr>
          <p:cNvSpPr/>
          <p:nvPr/>
        </p:nvSpPr>
        <p:spPr>
          <a:xfrm>
            <a:off x="1830779" y="659623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C5EA85A-3E41-463B-A71C-E47DBE43AB04}"/>
              </a:ext>
            </a:extLst>
          </p:cNvPr>
          <p:cNvSpPr/>
          <p:nvPr/>
        </p:nvSpPr>
        <p:spPr>
          <a:xfrm>
            <a:off x="1970541" y="659418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8483C21-E55D-41FE-828A-CE3CCAD4F77D}"/>
              </a:ext>
            </a:extLst>
          </p:cNvPr>
          <p:cNvSpPr/>
          <p:nvPr/>
        </p:nvSpPr>
        <p:spPr>
          <a:xfrm>
            <a:off x="2117575" y="659418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8E01F62A-BAFE-41AB-B7AB-032D770616EE}"/>
              </a:ext>
            </a:extLst>
          </p:cNvPr>
          <p:cNvSpPr/>
          <p:nvPr/>
        </p:nvSpPr>
        <p:spPr>
          <a:xfrm>
            <a:off x="3544108" y="462564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665001D-1F2F-4CC5-B232-A534980642A7}"/>
              </a:ext>
            </a:extLst>
          </p:cNvPr>
          <p:cNvSpPr/>
          <p:nvPr/>
        </p:nvSpPr>
        <p:spPr>
          <a:xfrm>
            <a:off x="3686948" y="4629304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85F13D57-6E03-48B7-AD14-50B7554B4E4E}"/>
              </a:ext>
            </a:extLst>
          </p:cNvPr>
          <p:cNvSpPr/>
          <p:nvPr/>
        </p:nvSpPr>
        <p:spPr>
          <a:xfrm>
            <a:off x="3820347" y="462564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E1FD1CBF-14CD-466B-944B-EF9DCF380E7E}"/>
              </a:ext>
            </a:extLst>
          </p:cNvPr>
          <p:cNvSpPr/>
          <p:nvPr/>
        </p:nvSpPr>
        <p:spPr>
          <a:xfrm>
            <a:off x="3960777" y="462912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C312B362-3CC0-4ED9-8341-8879DC90A878}"/>
              </a:ext>
            </a:extLst>
          </p:cNvPr>
          <p:cNvSpPr/>
          <p:nvPr/>
        </p:nvSpPr>
        <p:spPr>
          <a:xfrm>
            <a:off x="4095406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6A986F0B-8EAD-4DEE-9BF0-0D0C9D7162CF}"/>
              </a:ext>
            </a:extLst>
          </p:cNvPr>
          <p:cNvSpPr/>
          <p:nvPr/>
        </p:nvSpPr>
        <p:spPr>
          <a:xfrm>
            <a:off x="4229139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DE607AB8-8D36-4DB0-8F3D-52BCAEE045E7}"/>
              </a:ext>
            </a:extLst>
          </p:cNvPr>
          <p:cNvSpPr/>
          <p:nvPr/>
        </p:nvSpPr>
        <p:spPr>
          <a:xfrm>
            <a:off x="4366583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CE5A920A-D429-48F4-9859-EC85BF14867D}"/>
              </a:ext>
            </a:extLst>
          </p:cNvPr>
          <p:cNvSpPr/>
          <p:nvPr/>
        </p:nvSpPr>
        <p:spPr>
          <a:xfrm>
            <a:off x="4509526" y="462769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9B5237F2-087B-4584-BFA0-59F5FB65CEF6}"/>
              </a:ext>
            </a:extLst>
          </p:cNvPr>
          <p:cNvSpPr/>
          <p:nvPr/>
        </p:nvSpPr>
        <p:spPr>
          <a:xfrm>
            <a:off x="4649288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474DA514-0615-4F49-8F8D-7A9368E56CBC}"/>
              </a:ext>
            </a:extLst>
          </p:cNvPr>
          <p:cNvSpPr/>
          <p:nvPr/>
        </p:nvSpPr>
        <p:spPr>
          <a:xfrm>
            <a:off x="4796322" y="4625640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687A606F-5F8B-4B00-A63F-C5734B1BEB7F}"/>
              </a:ext>
            </a:extLst>
          </p:cNvPr>
          <p:cNvSpPr/>
          <p:nvPr/>
        </p:nvSpPr>
        <p:spPr>
          <a:xfrm>
            <a:off x="3543989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312D66B-C45B-4643-B16C-9E671865C1DA}"/>
              </a:ext>
            </a:extLst>
          </p:cNvPr>
          <p:cNvSpPr/>
          <p:nvPr/>
        </p:nvSpPr>
        <p:spPr>
          <a:xfrm>
            <a:off x="3686829" y="4979071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A61956A4-41D5-4FCC-8B01-22FC3D119927}"/>
              </a:ext>
            </a:extLst>
          </p:cNvPr>
          <p:cNvSpPr/>
          <p:nvPr/>
        </p:nvSpPr>
        <p:spPr>
          <a:xfrm>
            <a:off x="3820228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F69EA9A-44DF-4204-A916-210695180215}"/>
              </a:ext>
            </a:extLst>
          </p:cNvPr>
          <p:cNvSpPr/>
          <p:nvPr/>
        </p:nvSpPr>
        <p:spPr>
          <a:xfrm>
            <a:off x="3960658" y="497889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49995511-31E2-43CF-8C4E-20BC12B0BA62}"/>
              </a:ext>
            </a:extLst>
          </p:cNvPr>
          <p:cNvSpPr/>
          <p:nvPr/>
        </p:nvSpPr>
        <p:spPr>
          <a:xfrm>
            <a:off x="4095287" y="497540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DC062E8F-AB14-404E-B2F5-385D59620253}"/>
              </a:ext>
            </a:extLst>
          </p:cNvPr>
          <p:cNvSpPr/>
          <p:nvPr/>
        </p:nvSpPr>
        <p:spPr>
          <a:xfrm>
            <a:off x="4229020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D97B89F6-DFA7-44C5-A8D2-FBC88558EE71}"/>
              </a:ext>
            </a:extLst>
          </p:cNvPr>
          <p:cNvSpPr/>
          <p:nvPr/>
        </p:nvSpPr>
        <p:spPr>
          <a:xfrm>
            <a:off x="4366464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D1B7E194-E333-4017-99EC-2E608D0DBAC3}"/>
              </a:ext>
            </a:extLst>
          </p:cNvPr>
          <p:cNvSpPr/>
          <p:nvPr/>
        </p:nvSpPr>
        <p:spPr>
          <a:xfrm>
            <a:off x="4509407" y="497745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DF16AF9F-D2F4-40A8-8AEB-FC057E43A1CC}"/>
              </a:ext>
            </a:extLst>
          </p:cNvPr>
          <p:cNvSpPr/>
          <p:nvPr/>
        </p:nvSpPr>
        <p:spPr>
          <a:xfrm>
            <a:off x="4649169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E09CB962-388E-4B83-9D67-DEC9AFDD539F}"/>
              </a:ext>
            </a:extLst>
          </p:cNvPr>
          <p:cNvSpPr/>
          <p:nvPr/>
        </p:nvSpPr>
        <p:spPr>
          <a:xfrm>
            <a:off x="4796203" y="497540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49E8FF4D-1B87-4D36-B2C8-49EB6A02A54B}"/>
              </a:ext>
            </a:extLst>
          </p:cNvPr>
          <p:cNvSpPr/>
          <p:nvPr/>
        </p:nvSpPr>
        <p:spPr>
          <a:xfrm>
            <a:off x="945779" y="495720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417C1EE7-7243-47B1-ACA4-87A93B2C8923}"/>
              </a:ext>
            </a:extLst>
          </p:cNvPr>
          <p:cNvSpPr/>
          <p:nvPr/>
        </p:nvSpPr>
        <p:spPr>
          <a:xfrm>
            <a:off x="1088619" y="496086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8815FD31-FE12-405B-990D-7171401149EA}"/>
              </a:ext>
            </a:extLst>
          </p:cNvPr>
          <p:cNvSpPr/>
          <p:nvPr/>
        </p:nvSpPr>
        <p:spPr>
          <a:xfrm>
            <a:off x="1222018" y="495720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E1350D75-DB4F-43DA-BEC7-6A2D24DAB774}"/>
              </a:ext>
            </a:extLst>
          </p:cNvPr>
          <p:cNvSpPr/>
          <p:nvPr/>
        </p:nvSpPr>
        <p:spPr>
          <a:xfrm>
            <a:off x="6997952" y="486061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FFC8BCEA-3DF4-43B9-A8DE-7D1FD199A732}"/>
              </a:ext>
            </a:extLst>
          </p:cNvPr>
          <p:cNvSpPr/>
          <p:nvPr/>
        </p:nvSpPr>
        <p:spPr>
          <a:xfrm>
            <a:off x="1497077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8950EEAA-47DD-4316-A6BB-CA51B2921F92}"/>
              </a:ext>
            </a:extLst>
          </p:cNvPr>
          <p:cNvSpPr/>
          <p:nvPr/>
        </p:nvSpPr>
        <p:spPr>
          <a:xfrm>
            <a:off x="1630810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94F9D493-493D-40CB-9FD5-A6C89B872AC6}"/>
              </a:ext>
            </a:extLst>
          </p:cNvPr>
          <p:cNvSpPr/>
          <p:nvPr/>
        </p:nvSpPr>
        <p:spPr>
          <a:xfrm>
            <a:off x="1768254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849074D6-618D-434B-A3C5-210818B9668A}"/>
              </a:ext>
            </a:extLst>
          </p:cNvPr>
          <p:cNvSpPr/>
          <p:nvPr/>
        </p:nvSpPr>
        <p:spPr>
          <a:xfrm>
            <a:off x="1911197" y="4959254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BBE0B444-37B9-4638-B93C-F1CE7D82D7F3}"/>
              </a:ext>
            </a:extLst>
          </p:cNvPr>
          <p:cNvSpPr/>
          <p:nvPr/>
        </p:nvSpPr>
        <p:spPr>
          <a:xfrm>
            <a:off x="2050959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Rectángulo: esquinas redondeadas 91">
            <a:extLst>
              <a:ext uri="{FF2B5EF4-FFF2-40B4-BE49-F238E27FC236}">
                <a16:creationId xmlns:a16="http://schemas.microsoft.com/office/drawing/2014/main" id="{DE6FC3AB-CE25-4AD7-8C41-43B0B23AC86E}"/>
              </a:ext>
            </a:extLst>
          </p:cNvPr>
          <p:cNvSpPr/>
          <p:nvPr/>
        </p:nvSpPr>
        <p:spPr>
          <a:xfrm>
            <a:off x="2197993" y="495720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15E2BDC5-B528-4BC4-98FE-16516EB0835D}"/>
              </a:ext>
            </a:extLst>
          </p:cNvPr>
          <p:cNvSpPr/>
          <p:nvPr/>
        </p:nvSpPr>
        <p:spPr>
          <a:xfrm>
            <a:off x="967339" y="530609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19B40320-54FF-4665-81E4-761907CF1A02}"/>
              </a:ext>
            </a:extLst>
          </p:cNvPr>
          <p:cNvSpPr/>
          <p:nvPr/>
        </p:nvSpPr>
        <p:spPr>
          <a:xfrm>
            <a:off x="1110179" y="5309757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54FD5794-67C3-41C4-900D-7AF19251FDA8}"/>
              </a:ext>
            </a:extLst>
          </p:cNvPr>
          <p:cNvSpPr/>
          <p:nvPr/>
        </p:nvSpPr>
        <p:spPr>
          <a:xfrm>
            <a:off x="1243578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582B1504-F37B-4B31-B2C0-8CBFCCD6DABA}"/>
              </a:ext>
            </a:extLst>
          </p:cNvPr>
          <p:cNvSpPr/>
          <p:nvPr/>
        </p:nvSpPr>
        <p:spPr>
          <a:xfrm>
            <a:off x="1384008" y="530957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84825C47-78BB-4032-BCB7-64AD3D846247}"/>
              </a:ext>
            </a:extLst>
          </p:cNvPr>
          <p:cNvSpPr/>
          <p:nvPr/>
        </p:nvSpPr>
        <p:spPr>
          <a:xfrm>
            <a:off x="1518637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9A0472B0-602E-4A46-84FA-ABD33329F3E8}"/>
              </a:ext>
            </a:extLst>
          </p:cNvPr>
          <p:cNvSpPr/>
          <p:nvPr/>
        </p:nvSpPr>
        <p:spPr>
          <a:xfrm>
            <a:off x="1652370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ángulo: esquinas redondeadas 98">
            <a:extLst>
              <a:ext uri="{FF2B5EF4-FFF2-40B4-BE49-F238E27FC236}">
                <a16:creationId xmlns:a16="http://schemas.microsoft.com/office/drawing/2014/main" id="{BB955232-07E1-4FE1-B8B1-DB843BDC22E8}"/>
              </a:ext>
            </a:extLst>
          </p:cNvPr>
          <p:cNvSpPr/>
          <p:nvPr/>
        </p:nvSpPr>
        <p:spPr>
          <a:xfrm>
            <a:off x="1789814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53838B33-C6D2-4EB5-AA3A-D90FD5B3BEA2}"/>
              </a:ext>
            </a:extLst>
          </p:cNvPr>
          <p:cNvSpPr/>
          <p:nvPr/>
        </p:nvSpPr>
        <p:spPr>
          <a:xfrm>
            <a:off x="1932757" y="530814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EDFC8132-D997-45C6-ACD4-6B52318B22DB}"/>
              </a:ext>
            </a:extLst>
          </p:cNvPr>
          <p:cNvSpPr/>
          <p:nvPr/>
        </p:nvSpPr>
        <p:spPr>
          <a:xfrm>
            <a:off x="2072519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079F279F-D5A1-4F66-B17D-1C6F610FAC7A}"/>
              </a:ext>
            </a:extLst>
          </p:cNvPr>
          <p:cNvSpPr/>
          <p:nvPr/>
        </p:nvSpPr>
        <p:spPr>
          <a:xfrm>
            <a:off x="2219553" y="530609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DCCC5258-E534-46A0-8C11-BA61421723C0}"/>
              </a:ext>
            </a:extLst>
          </p:cNvPr>
          <p:cNvSpPr/>
          <p:nvPr/>
        </p:nvSpPr>
        <p:spPr>
          <a:xfrm>
            <a:off x="3543989" y="531715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EB1D93DD-5061-44A9-867F-662A4028E8C3}"/>
              </a:ext>
            </a:extLst>
          </p:cNvPr>
          <p:cNvSpPr/>
          <p:nvPr/>
        </p:nvSpPr>
        <p:spPr>
          <a:xfrm>
            <a:off x="3686829" y="532081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46BD0F2B-CDED-4F84-88C6-DAD5B42AAC28}"/>
              </a:ext>
            </a:extLst>
          </p:cNvPr>
          <p:cNvSpPr/>
          <p:nvPr/>
        </p:nvSpPr>
        <p:spPr>
          <a:xfrm>
            <a:off x="3820228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DDA25353-D4BF-426B-B937-2C9451E684F2}"/>
              </a:ext>
            </a:extLst>
          </p:cNvPr>
          <p:cNvSpPr/>
          <p:nvPr/>
        </p:nvSpPr>
        <p:spPr>
          <a:xfrm>
            <a:off x="3960658" y="532063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Rectángulo: esquinas redondeadas 106">
            <a:extLst>
              <a:ext uri="{FF2B5EF4-FFF2-40B4-BE49-F238E27FC236}">
                <a16:creationId xmlns:a16="http://schemas.microsoft.com/office/drawing/2014/main" id="{CB506D07-2E94-454A-AD23-AABC4B4F2B15}"/>
              </a:ext>
            </a:extLst>
          </p:cNvPr>
          <p:cNvSpPr/>
          <p:nvPr/>
        </p:nvSpPr>
        <p:spPr>
          <a:xfrm>
            <a:off x="4095287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BB57FC5-45AB-4802-B0AF-FBC882093070}"/>
              </a:ext>
            </a:extLst>
          </p:cNvPr>
          <p:cNvSpPr/>
          <p:nvPr/>
        </p:nvSpPr>
        <p:spPr>
          <a:xfrm>
            <a:off x="4229020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A5A1AD2C-17CF-4B64-AA59-5AE0793848ED}"/>
              </a:ext>
            </a:extLst>
          </p:cNvPr>
          <p:cNvSpPr/>
          <p:nvPr/>
        </p:nvSpPr>
        <p:spPr>
          <a:xfrm>
            <a:off x="4366464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Rectángulo: esquinas redondeadas 109">
            <a:extLst>
              <a:ext uri="{FF2B5EF4-FFF2-40B4-BE49-F238E27FC236}">
                <a16:creationId xmlns:a16="http://schemas.microsoft.com/office/drawing/2014/main" id="{C09646FB-EE43-4E00-B0FD-B8E500037F76}"/>
              </a:ext>
            </a:extLst>
          </p:cNvPr>
          <p:cNvSpPr/>
          <p:nvPr/>
        </p:nvSpPr>
        <p:spPr>
          <a:xfrm>
            <a:off x="4509407" y="531920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Rectángulo: esquinas redondeadas 110">
            <a:extLst>
              <a:ext uri="{FF2B5EF4-FFF2-40B4-BE49-F238E27FC236}">
                <a16:creationId xmlns:a16="http://schemas.microsoft.com/office/drawing/2014/main" id="{4BE9B28C-EFE8-47F8-AC9C-7F3CB072CC78}"/>
              </a:ext>
            </a:extLst>
          </p:cNvPr>
          <p:cNvSpPr/>
          <p:nvPr/>
        </p:nvSpPr>
        <p:spPr>
          <a:xfrm>
            <a:off x="4649169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94BFA25A-E80E-44F1-8EFB-470892788D81}"/>
              </a:ext>
            </a:extLst>
          </p:cNvPr>
          <p:cNvSpPr/>
          <p:nvPr/>
        </p:nvSpPr>
        <p:spPr>
          <a:xfrm>
            <a:off x="4796203" y="5317153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79194249-7539-4E89-90D4-DE375A8ED366}"/>
              </a:ext>
            </a:extLst>
          </p:cNvPr>
          <p:cNvSpPr/>
          <p:nvPr/>
        </p:nvSpPr>
        <p:spPr>
          <a:xfrm>
            <a:off x="88890" y="4102036"/>
            <a:ext cx="402355" cy="398481"/>
          </a:xfrm>
          <a:prstGeom prst="ellipse">
            <a:avLst/>
          </a:prstGeom>
          <a:solidFill>
            <a:srgbClr val="C00000">
              <a:alpha val="92000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 extrusionH="184150">
            <a:bevelT w="139700" h="13970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2A6F1732-62E3-4F05-BEA2-F90AEB29792C}"/>
              </a:ext>
            </a:extLst>
          </p:cNvPr>
          <p:cNvSpPr/>
          <p:nvPr/>
        </p:nvSpPr>
        <p:spPr>
          <a:xfrm>
            <a:off x="394973" y="4340321"/>
            <a:ext cx="1969286" cy="948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0F81DB14-BDEC-4EE8-B6E8-B3953AE05328}"/>
              </a:ext>
            </a:extLst>
          </p:cNvPr>
          <p:cNvSpPr/>
          <p:nvPr/>
        </p:nvSpPr>
        <p:spPr>
          <a:xfrm>
            <a:off x="1789813" y="4340319"/>
            <a:ext cx="3144159" cy="96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9F92BF7E-6C53-4E68-9E0B-DBE5D43854EE}"/>
              </a:ext>
            </a:extLst>
          </p:cNvPr>
          <p:cNvSpPr txBox="1"/>
          <p:nvPr/>
        </p:nvSpPr>
        <p:spPr>
          <a:xfrm>
            <a:off x="2054547" y="3460164"/>
            <a:ext cx="396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15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D538F63F-38CB-4BCD-96EC-4F3E3C596243}"/>
              </a:ext>
            </a:extLst>
          </p:cNvPr>
          <p:cNvSpPr txBox="1"/>
          <p:nvPr/>
        </p:nvSpPr>
        <p:spPr>
          <a:xfrm>
            <a:off x="479527" y="4145256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Vit</a:t>
            </a: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05004177-207B-4F0B-A34A-606F285EBD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rcRect t="34152" r="56216"/>
          <a:stretch/>
        </p:blipFill>
        <p:spPr>
          <a:xfrm>
            <a:off x="2569740" y="5617472"/>
            <a:ext cx="2575770" cy="2469365"/>
          </a:xfrm>
          <a:prstGeom prst="rect">
            <a:avLst/>
          </a:prstGeom>
        </p:spPr>
      </p:pic>
      <p:sp>
        <p:nvSpPr>
          <p:cNvPr id="120" name="Rectángulo 119">
            <a:extLst>
              <a:ext uri="{FF2B5EF4-FFF2-40B4-BE49-F238E27FC236}">
                <a16:creationId xmlns:a16="http://schemas.microsoft.com/office/drawing/2014/main" id="{1075FABD-61B0-42C1-A481-46CE9A3176D0}"/>
              </a:ext>
            </a:extLst>
          </p:cNvPr>
          <p:cNvSpPr/>
          <p:nvPr/>
        </p:nvSpPr>
        <p:spPr>
          <a:xfrm>
            <a:off x="5426049" y="2387245"/>
            <a:ext cx="2290090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FFDF5847-F9AB-48B3-AEAC-76C16CDDDFB0}"/>
              </a:ext>
            </a:extLst>
          </p:cNvPr>
          <p:cNvSpPr/>
          <p:nvPr/>
        </p:nvSpPr>
        <p:spPr>
          <a:xfrm>
            <a:off x="2700200" y="6982812"/>
            <a:ext cx="2314040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0352B739-BE60-4A99-B2B4-41421BD349C9}"/>
              </a:ext>
            </a:extLst>
          </p:cNvPr>
          <p:cNvSpPr txBox="1"/>
          <p:nvPr/>
        </p:nvSpPr>
        <p:spPr>
          <a:xfrm>
            <a:off x="3359142" y="6961834"/>
            <a:ext cx="94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Aliados 3</a:t>
            </a: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49BD477A-33FE-44D1-9183-E9071AA963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29407" r="56540" b="44192"/>
          <a:stretch/>
        </p:blipFill>
        <p:spPr>
          <a:xfrm>
            <a:off x="5570562" y="4612952"/>
            <a:ext cx="541918" cy="776794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8BCA88EE-F275-4732-B205-205E6EB09A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42785" r="65253" b="30814"/>
          <a:stretch/>
        </p:blipFill>
        <p:spPr>
          <a:xfrm>
            <a:off x="3493615" y="7219714"/>
            <a:ext cx="541918" cy="776794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9D583E16-3646-407A-9813-7CBD609F33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 t="71973" r="65804" b="1626"/>
          <a:stretch/>
        </p:blipFill>
        <p:spPr>
          <a:xfrm>
            <a:off x="4245091" y="7219714"/>
            <a:ext cx="541918" cy="776794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F8CA2F81-49AE-43E0-AA18-9277360A5DD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-1"/>
          <a:stretch/>
        </p:blipFill>
        <p:spPr>
          <a:xfrm>
            <a:off x="3500766" y="5956546"/>
            <a:ext cx="774535" cy="1026265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70FCF70F-6441-4D38-B096-DA0595E069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7" r="49661" b="-1"/>
          <a:stretch/>
        </p:blipFill>
        <p:spPr>
          <a:xfrm>
            <a:off x="4216028" y="5949626"/>
            <a:ext cx="774535" cy="908406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EB05C55E-6151-4963-AFDE-FA5BBB1874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057" t="10125" r="13472" b="12696"/>
          <a:stretch/>
        </p:blipFill>
        <p:spPr>
          <a:xfrm>
            <a:off x="3508772" y="5960923"/>
            <a:ext cx="720248" cy="1008796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5CD6A402-6D3A-4367-A180-B3F25B3223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87026"/>
          <a:stretch/>
        </p:blipFill>
        <p:spPr>
          <a:xfrm>
            <a:off x="4248200" y="6603771"/>
            <a:ext cx="774535" cy="135438"/>
          </a:xfrm>
          <a:prstGeom prst="rect">
            <a:avLst/>
          </a:prstGeom>
        </p:spPr>
      </p:pic>
      <p:sp>
        <p:nvSpPr>
          <p:cNvPr id="143" name="Rectángulo: esquinas redondeadas 142">
            <a:extLst>
              <a:ext uri="{FF2B5EF4-FFF2-40B4-BE49-F238E27FC236}">
                <a16:creationId xmlns:a16="http://schemas.microsoft.com/office/drawing/2014/main" id="{A4599740-9340-47E5-A970-D8B5E82B81B2}"/>
              </a:ext>
            </a:extLst>
          </p:cNvPr>
          <p:cNvSpPr/>
          <p:nvPr/>
        </p:nvSpPr>
        <p:spPr>
          <a:xfrm>
            <a:off x="4246495" y="6736513"/>
            <a:ext cx="758553" cy="249691"/>
          </a:xfrm>
          <a:prstGeom prst="roundRect">
            <a:avLst/>
          </a:prstGeom>
          <a:solidFill>
            <a:srgbClr val="76987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4" name="Rectángulo: esquinas redondeadas 143">
            <a:extLst>
              <a:ext uri="{FF2B5EF4-FFF2-40B4-BE49-F238E27FC236}">
                <a16:creationId xmlns:a16="http://schemas.microsoft.com/office/drawing/2014/main" id="{26D8D3A0-5A19-495F-B31D-2F40AAFDC05E}"/>
              </a:ext>
            </a:extLst>
          </p:cNvPr>
          <p:cNvSpPr/>
          <p:nvPr/>
        </p:nvSpPr>
        <p:spPr>
          <a:xfrm>
            <a:off x="4266672" y="6755487"/>
            <a:ext cx="225396" cy="216455"/>
          </a:xfrm>
          <a:prstGeom prst="roundRect">
            <a:avLst/>
          </a:prstGeom>
          <a:solidFill>
            <a:srgbClr val="516B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517DB31-B402-4097-9472-ED8F90A46A2E}"/>
              </a:ext>
            </a:extLst>
          </p:cNvPr>
          <p:cNvSpPr txBox="1"/>
          <p:nvPr/>
        </p:nvSpPr>
        <p:spPr>
          <a:xfrm>
            <a:off x="4242342" y="6724594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6</a:t>
            </a:r>
          </a:p>
        </p:txBody>
      </p:sp>
      <p:pic>
        <p:nvPicPr>
          <p:cNvPr id="146" name="Imagen 145">
            <a:extLst>
              <a:ext uri="{FF2B5EF4-FFF2-40B4-BE49-F238E27FC236}">
                <a16:creationId xmlns:a16="http://schemas.microsoft.com/office/drawing/2014/main" id="{87489CEF-C04A-4D7D-81AF-CCC2F295DD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3" t="25108" r="89371" b="61660"/>
          <a:stretch/>
        </p:blipFill>
        <p:spPr>
          <a:xfrm>
            <a:off x="4226373" y="5960492"/>
            <a:ext cx="186512" cy="135438"/>
          </a:xfrm>
          <a:prstGeom prst="rect">
            <a:avLst/>
          </a:prstGeom>
        </p:spPr>
      </p:pic>
      <p:pic>
        <p:nvPicPr>
          <p:cNvPr id="147" name="Imagen 146">
            <a:extLst>
              <a:ext uri="{FF2B5EF4-FFF2-40B4-BE49-F238E27FC236}">
                <a16:creationId xmlns:a16="http://schemas.microsoft.com/office/drawing/2014/main" id="{DD884AC4-797A-408F-849D-6C29CF93459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9" t="20206" r="49661" b="71122"/>
          <a:stretch/>
        </p:blipFill>
        <p:spPr>
          <a:xfrm>
            <a:off x="4889330" y="5958231"/>
            <a:ext cx="125547" cy="88769"/>
          </a:xfrm>
          <a:prstGeom prst="rect">
            <a:avLst/>
          </a:prstGeom>
        </p:spPr>
      </p:pic>
      <p:sp>
        <p:nvSpPr>
          <p:cNvPr id="148" name="CuadroTexto 147">
            <a:extLst>
              <a:ext uri="{FF2B5EF4-FFF2-40B4-BE49-F238E27FC236}">
                <a16:creationId xmlns:a16="http://schemas.microsoft.com/office/drawing/2014/main" id="{CA24BE78-4345-46B1-B719-52A543A6EA82}"/>
              </a:ext>
            </a:extLst>
          </p:cNvPr>
          <p:cNvSpPr txBox="1"/>
          <p:nvPr/>
        </p:nvSpPr>
        <p:spPr>
          <a:xfrm>
            <a:off x="4174113" y="5882852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7B51452E-C0B6-4FD5-A37D-9F38D2DF6DA4}"/>
              </a:ext>
            </a:extLst>
          </p:cNvPr>
          <p:cNvSpPr txBox="1"/>
          <p:nvPr/>
        </p:nvSpPr>
        <p:spPr>
          <a:xfrm>
            <a:off x="4175166" y="600261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760BC7EA-C62F-4910-8E91-F96A2E8653F3}"/>
              </a:ext>
            </a:extLst>
          </p:cNvPr>
          <p:cNvSpPr txBox="1"/>
          <p:nvPr/>
        </p:nvSpPr>
        <p:spPr>
          <a:xfrm>
            <a:off x="4841985" y="5875213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F9D9AE4D-204F-4B4F-8471-743FFE2F95E1}"/>
              </a:ext>
            </a:extLst>
          </p:cNvPr>
          <p:cNvSpPr txBox="1"/>
          <p:nvPr/>
        </p:nvSpPr>
        <p:spPr>
          <a:xfrm>
            <a:off x="4835950" y="598951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9E409EDA-A899-4E9B-B958-623C87B22DEC}"/>
              </a:ext>
            </a:extLst>
          </p:cNvPr>
          <p:cNvSpPr txBox="1"/>
          <p:nvPr/>
        </p:nvSpPr>
        <p:spPr>
          <a:xfrm>
            <a:off x="4839254" y="6403958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pic>
        <p:nvPicPr>
          <p:cNvPr id="153" name="Imagen 152">
            <a:extLst>
              <a:ext uri="{FF2B5EF4-FFF2-40B4-BE49-F238E27FC236}">
                <a16:creationId xmlns:a16="http://schemas.microsoft.com/office/drawing/2014/main" id="{B57FD111-3FBE-46EB-8283-243229C08ED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57" r="49661" b="-1"/>
          <a:stretch/>
        </p:blipFill>
        <p:spPr>
          <a:xfrm>
            <a:off x="2736767" y="5951505"/>
            <a:ext cx="774535" cy="908406"/>
          </a:xfrm>
          <a:prstGeom prst="rect">
            <a:avLst/>
          </a:prstGeom>
        </p:spPr>
      </p:pic>
      <p:pic>
        <p:nvPicPr>
          <p:cNvPr id="154" name="Imagen 153">
            <a:extLst>
              <a:ext uri="{FF2B5EF4-FFF2-40B4-BE49-F238E27FC236}">
                <a16:creationId xmlns:a16="http://schemas.microsoft.com/office/drawing/2014/main" id="{1B15364E-9D81-4E4D-A61F-8CE870F03DF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r="49661" b="87026"/>
          <a:stretch/>
        </p:blipFill>
        <p:spPr>
          <a:xfrm>
            <a:off x="2736767" y="6606068"/>
            <a:ext cx="774535" cy="135438"/>
          </a:xfrm>
          <a:prstGeom prst="rect">
            <a:avLst/>
          </a:prstGeom>
        </p:spPr>
      </p:pic>
      <p:sp>
        <p:nvSpPr>
          <p:cNvPr id="155" name="Rectángulo: esquinas redondeadas 154">
            <a:extLst>
              <a:ext uri="{FF2B5EF4-FFF2-40B4-BE49-F238E27FC236}">
                <a16:creationId xmlns:a16="http://schemas.microsoft.com/office/drawing/2014/main" id="{8FFDCA80-4473-45F1-9BD3-7B0EA452001F}"/>
              </a:ext>
            </a:extLst>
          </p:cNvPr>
          <p:cNvSpPr/>
          <p:nvPr/>
        </p:nvSpPr>
        <p:spPr>
          <a:xfrm>
            <a:off x="2735062" y="6738810"/>
            <a:ext cx="758553" cy="249691"/>
          </a:xfrm>
          <a:prstGeom prst="roundRect">
            <a:avLst/>
          </a:prstGeom>
          <a:solidFill>
            <a:srgbClr val="76987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6" name="Rectángulo: esquinas redondeadas 155">
            <a:extLst>
              <a:ext uri="{FF2B5EF4-FFF2-40B4-BE49-F238E27FC236}">
                <a16:creationId xmlns:a16="http://schemas.microsoft.com/office/drawing/2014/main" id="{8B61EAC5-2C82-442A-BF57-2BF35D23F44C}"/>
              </a:ext>
            </a:extLst>
          </p:cNvPr>
          <p:cNvSpPr/>
          <p:nvPr/>
        </p:nvSpPr>
        <p:spPr>
          <a:xfrm>
            <a:off x="2755239" y="6757784"/>
            <a:ext cx="225396" cy="216455"/>
          </a:xfrm>
          <a:prstGeom prst="roundRect">
            <a:avLst/>
          </a:prstGeom>
          <a:solidFill>
            <a:srgbClr val="516B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9761EC6A-2BC8-407B-8C92-15493B8D7409}"/>
              </a:ext>
            </a:extLst>
          </p:cNvPr>
          <p:cNvSpPr txBox="1"/>
          <p:nvPr/>
        </p:nvSpPr>
        <p:spPr>
          <a:xfrm>
            <a:off x="2730909" y="6726891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6</a:t>
            </a:r>
          </a:p>
        </p:txBody>
      </p:sp>
      <p:pic>
        <p:nvPicPr>
          <p:cNvPr id="158" name="Imagen 157">
            <a:extLst>
              <a:ext uri="{FF2B5EF4-FFF2-40B4-BE49-F238E27FC236}">
                <a16:creationId xmlns:a16="http://schemas.microsoft.com/office/drawing/2014/main" id="{E896880D-E0AA-476A-985E-FCBD69AC6B5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3" t="25108" r="89371" b="61660"/>
          <a:stretch/>
        </p:blipFill>
        <p:spPr>
          <a:xfrm>
            <a:off x="2714940" y="5962789"/>
            <a:ext cx="186512" cy="135438"/>
          </a:xfrm>
          <a:prstGeom prst="rect">
            <a:avLst/>
          </a:prstGeom>
        </p:spPr>
      </p:pic>
      <p:pic>
        <p:nvPicPr>
          <p:cNvPr id="159" name="Imagen 158">
            <a:extLst>
              <a:ext uri="{FF2B5EF4-FFF2-40B4-BE49-F238E27FC236}">
                <a16:creationId xmlns:a16="http://schemas.microsoft.com/office/drawing/2014/main" id="{78692F92-3626-4014-81E0-B7467DF3CCE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9" t="20206" r="49661" b="71122"/>
          <a:stretch/>
        </p:blipFill>
        <p:spPr>
          <a:xfrm>
            <a:off x="3377897" y="5960528"/>
            <a:ext cx="125547" cy="88769"/>
          </a:xfrm>
          <a:prstGeom prst="rect">
            <a:avLst/>
          </a:prstGeom>
        </p:spPr>
      </p:pic>
      <p:sp>
        <p:nvSpPr>
          <p:cNvPr id="160" name="CuadroTexto 159">
            <a:extLst>
              <a:ext uri="{FF2B5EF4-FFF2-40B4-BE49-F238E27FC236}">
                <a16:creationId xmlns:a16="http://schemas.microsoft.com/office/drawing/2014/main" id="{1A99B1A8-47E8-4196-8512-ADF4908E3044}"/>
              </a:ext>
            </a:extLst>
          </p:cNvPr>
          <p:cNvSpPr txBox="1"/>
          <p:nvPr/>
        </p:nvSpPr>
        <p:spPr>
          <a:xfrm>
            <a:off x="3324517" y="5991812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DB83BE67-AB33-47D7-972D-E84AAF574AA8}"/>
              </a:ext>
            </a:extLst>
          </p:cNvPr>
          <p:cNvSpPr txBox="1"/>
          <p:nvPr/>
        </p:nvSpPr>
        <p:spPr>
          <a:xfrm>
            <a:off x="3327821" y="6406255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8FD51C4A-3C27-4D36-8829-67EEA3022D22}"/>
              </a:ext>
            </a:extLst>
          </p:cNvPr>
          <p:cNvSpPr txBox="1"/>
          <p:nvPr/>
        </p:nvSpPr>
        <p:spPr>
          <a:xfrm>
            <a:off x="2670021" y="5883771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3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A663B877-145D-4ACB-8ED6-D7350802A2FC}"/>
              </a:ext>
            </a:extLst>
          </p:cNvPr>
          <p:cNvSpPr txBox="1"/>
          <p:nvPr/>
        </p:nvSpPr>
        <p:spPr>
          <a:xfrm>
            <a:off x="2671074" y="6000306"/>
            <a:ext cx="22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3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8F8DE8F5-06AB-43EF-AC1C-076D14469D26}"/>
              </a:ext>
            </a:extLst>
          </p:cNvPr>
          <p:cNvSpPr txBox="1"/>
          <p:nvPr/>
        </p:nvSpPr>
        <p:spPr>
          <a:xfrm>
            <a:off x="2940303" y="6688843"/>
            <a:ext cx="65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/>
              <a:t>Dado elemental</a:t>
            </a:r>
          </a:p>
        </p:txBody>
      </p:sp>
      <p:sp>
        <p:nvSpPr>
          <p:cNvPr id="165" name="Triángulo isósceles 164">
            <a:extLst>
              <a:ext uri="{FF2B5EF4-FFF2-40B4-BE49-F238E27FC236}">
                <a16:creationId xmlns:a16="http://schemas.microsoft.com/office/drawing/2014/main" id="{2055C3E0-5AEB-4293-BC8E-63EEE4FF5B3F}"/>
              </a:ext>
            </a:extLst>
          </p:cNvPr>
          <p:cNvSpPr/>
          <p:nvPr/>
        </p:nvSpPr>
        <p:spPr>
          <a:xfrm>
            <a:off x="2762656" y="6423231"/>
            <a:ext cx="131603" cy="132183"/>
          </a:xfrm>
          <a:prstGeom prst="triangl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6" name="Rombo 165">
            <a:extLst>
              <a:ext uri="{FF2B5EF4-FFF2-40B4-BE49-F238E27FC236}">
                <a16:creationId xmlns:a16="http://schemas.microsoft.com/office/drawing/2014/main" id="{F8AD35FB-64E3-4E3A-9AFF-1AA4092D8248}"/>
              </a:ext>
            </a:extLst>
          </p:cNvPr>
          <p:cNvSpPr/>
          <p:nvPr/>
        </p:nvSpPr>
        <p:spPr>
          <a:xfrm>
            <a:off x="4282452" y="6414098"/>
            <a:ext cx="122584" cy="174455"/>
          </a:xfrm>
          <a:prstGeom prst="diamond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7" name="Diagrama de flujo: conector fuera de página 166">
            <a:extLst>
              <a:ext uri="{FF2B5EF4-FFF2-40B4-BE49-F238E27FC236}">
                <a16:creationId xmlns:a16="http://schemas.microsoft.com/office/drawing/2014/main" id="{DA2D88CC-9EE2-4EA5-88AA-47153722663D}"/>
              </a:ext>
            </a:extLst>
          </p:cNvPr>
          <p:cNvSpPr/>
          <p:nvPr/>
        </p:nvSpPr>
        <p:spPr>
          <a:xfrm>
            <a:off x="3548287" y="6441041"/>
            <a:ext cx="119652" cy="158355"/>
          </a:xfrm>
          <a:prstGeom prst="flowChartOffpageConnector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8" name="Flecha: a la derecha con bandas 167">
            <a:extLst>
              <a:ext uri="{FF2B5EF4-FFF2-40B4-BE49-F238E27FC236}">
                <a16:creationId xmlns:a16="http://schemas.microsoft.com/office/drawing/2014/main" id="{B4AD64C3-727A-47FF-BB1F-2B16AB18EFEA}"/>
              </a:ext>
            </a:extLst>
          </p:cNvPr>
          <p:cNvSpPr/>
          <p:nvPr/>
        </p:nvSpPr>
        <p:spPr>
          <a:xfrm>
            <a:off x="4827880" y="6271824"/>
            <a:ext cx="202893" cy="162174"/>
          </a:xfrm>
          <a:prstGeom prst="stripedRightArrow">
            <a:avLst/>
          </a:prstGeom>
          <a:solidFill>
            <a:srgbClr val="CC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Triángulo isósceles 168">
            <a:extLst>
              <a:ext uri="{FF2B5EF4-FFF2-40B4-BE49-F238E27FC236}">
                <a16:creationId xmlns:a16="http://schemas.microsoft.com/office/drawing/2014/main" id="{504DAD09-BEC8-4FFB-9E05-4C722C3BF0C3}"/>
              </a:ext>
            </a:extLst>
          </p:cNvPr>
          <p:cNvSpPr/>
          <p:nvPr/>
        </p:nvSpPr>
        <p:spPr>
          <a:xfrm>
            <a:off x="6229954" y="3324842"/>
            <a:ext cx="96272" cy="94287"/>
          </a:xfrm>
          <a:prstGeom prst="triangl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1" name="Diagrama de flujo: conector fuera de página 170">
            <a:extLst>
              <a:ext uri="{FF2B5EF4-FFF2-40B4-BE49-F238E27FC236}">
                <a16:creationId xmlns:a16="http://schemas.microsoft.com/office/drawing/2014/main" id="{9FA80FBD-E0FE-4191-8076-8EF4ED4C0D3B}"/>
              </a:ext>
            </a:extLst>
          </p:cNvPr>
          <p:cNvSpPr/>
          <p:nvPr/>
        </p:nvSpPr>
        <p:spPr>
          <a:xfrm>
            <a:off x="7386757" y="3721645"/>
            <a:ext cx="79033" cy="95172"/>
          </a:xfrm>
          <a:prstGeom prst="flowChartOffpageConnector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2" name="Rombo 171">
            <a:extLst>
              <a:ext uri="{FF2B5EF4-FFF2-40B4-BE49-F238E27FC236}">
                <a16:creationId xmlns:a16="http://schemas.microsoft.com/office/drawing/2014/main" id="{455C37E2-F428-4A85-9894-0CE650799D05}"/>
              </a:ext>
            </a:extLst>
          </p:cNvPr>
          <p:cNvSpPr/>
          <p:nvPr/>
        </p:nvSpPr>
        <p:spPr>
          <a:xfrm>
            <a:off x="7733741" y="4306508"/>
            <a:ext cx="87921" cy="115524"/>
          </a:xfrm>
          <a:prstGeom prst="diamond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8C66BA24-DE0A-4E7F-A197-0FD0CF702F70}"/>
              </a:ext>
            </a:extLst>
          </p:cNvPr>
          <p:cNvSpPr txBox="1"/>
          <p:nvPr/>
        </p:nvSpPr>
        <p:spPr>
          <a:xfrm>
            <a:off x="3218460" y="7188943"/>
            <a:ext cx="377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12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065E2836-96D6-4F19-8F42-F1CAF818135D}"/>
              </a:ext>
            </a:extLst>
          </p:cNvPr>
          <p:cNvSpPr txBox="1"/>
          <p:nvPr/>
        </p:nvSpPr>
        <p:spPr>
          <a:xfrm>
            <a:off x="3991530" y="7173327"/>
            <a:ext cx="339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15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1FCBA4D9-AD9D-4A21-9C1E-999313DB6B13}"/>
              </a:ext>
            </a:extLst>
          </p:cNvPr>
          <p:cNvSpPr txBox="1"/>
          <p:nvPr/>
        </p:nvSpPr>
        <p:spPr>
          <a:xfrm>
            <a:off x="4769503" y="7187055"/>
            <a:ext cx="349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/>
              <a:t>8</a:t>
            </a:r>
          </a:p>
        </p:txBody>
      </p:sp>
      <p:pic>
        <p:nvPicPr>
          <p:cNvPr id="179" name="Imagen 178">
            <a:extLst>
              <a:ext uri="{FF2B5EF4-FFF2-40B4-BE49-F238E27FC236}">
                <a16:creationId xmlns:a16="http://schemas.microsoft.com/office/drawing/2014/main" id="{F24E5EFE-22C5-404E-B903-9BF59955099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0718" t="74540" r="57866" b="21825"/>
          <a:stretch/>
        </p:blipFill>
        <p:spPr>
          <a:xfrm>
            <a:off x="3244154" y="7397066"/>
            <a:ext cx="249462" cy="220770"/>
          </a:xfrm>
          <a:prstGeom prst="rect">
            <a:avLst/>
          </a:prstGeom>
        </p:spPr>
      </p:pic>
      <p:pic>
        <p:nvPicPr>
          <p:cNvPr id="180" name="Imagen 179">
            <a:extLst>
              <a:ext uri="{FF2B5EF4-FFF2-40B4-BE49-F238E27FC236}">
                <a16:creationId xmlns:a16="http://schemas.microsoft.com/office/drawing/2014/main" id="{110B90C5-9EAA-4850-B9EA-018D4DDEDF6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3263" t="74236" r="55321" b="22129"/>
          <a:stretch/>
        </p:blipFill>
        <p:spPr>
          <a:xfrm>
            <a:off x="4012516" y="7372239"/>
            <a:ext cx="249462" cy="220770"/>
          </a:xfrm>
          <a:prstGeom prst="rect">
            <a:avLst/>
          </a:prstGeom>
        </p:spPr>
      </p:pic>
      <p:pic>
        <p:nvPicPr>
          <p:cNvPr id="181" name="Imagen 180">
            <a:extLst>
              <a:ext uri="{FF2B5EF4-FFF2-40B4-BE49-F238E27FC236}">
                <a16:creationId xmlns:a16="http://schemas.microsoft.com/office/drawing/2014/main" id="{F76731DB-BFC9-482D-AA12-FF68F19D7A4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2021" t="74321" r="56563" b="22044"/>
          <a:stretch/>
        </p:blipFill>
        <p:spPr>
          <a:xfrm>
            <a:off x="4781311" y="7377431"/>
            <a:ext cx="249462" cy="220770"/>
          </a:xfrm>
          <a:prstGeom prst="rect">
            <a:avLst/>
          </a:prstGeom>
        </p:spPr>
      </p:pic>
      <p:sp>
        <p:nvSpPr>
          <p:cNvPr id="183" name="Estrella: 4 puntas 182">
            <a:extLst>
              <a:ext uri="{FF2B5EF4-FFF2-40B4-BE49-F238E27FC236}">
                <a16:creationId xmlns:a16="http://schemas.microsoft.com/office/drawing/2014/main" id="{63BC6C90-03D7-48D6-B570-31609DEE93A2}"/>
              </a:ext>
            </a:extLst>
          </p:cNvPr>
          <p:cNvSpPr/>
          <p:nvPr/>
        </p:nvSpPr>
        <p:spPr>
          <a:xfrm>
            <a:off x="3278631" y="7709016"/>
            <a:ext cx="200395" cy="213857"/>
          </a:xfrm>
          <a:prstGeom prst="star4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Corazón 183">
            <a:extLst>
              <a:ext uri="{FF2B5EF4-FFF2-40B4-BE49-F238E27FC236}">
                <a16:creationId xmlns:a16="http://schemas.microsoft.com/office/drawing/2014/main" id="{9FE10223-FADE-49BD-8FCA-2FA9CC5FEFDC}"/>
              </a:ext>
            </a:extLst>
          </p:cNvPr>
          <p:cNvSpPr/>
          <p:nvPr/>
        </p:nvSpPr>
        <p:spPr>
          <a:xfrm>
            <a:off x="4048951" y="7718027"/>
            <a:ext cx="177422" cy="200230"/>
          </a:xfrm>
          <a:prstGeom prst="hear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Cruz 184">
            <a:extLst>
              <a:ext uri="{FF2B5EF4-FFF2-40B4-BE49-F238E27FC236}">
                <a16:creationId xmlns:a16="http://schemas.microsoft.com/office/drawing/2014/main" id="{F7C409B4-FA18-4505-A0E6-F89C05842FEF}"/>
              </a:ext>
            </a:extLst>
          </p:cNvPr>
          <p:cNvSpPr/>
          <p:nvPr/>
        </p:nvSpPr>
        <p:spPr>
          <a:xfrm>
            <a:off x="4821710" y="7703103"/>
            <a:ext cx="202893" cy="223872"/>
          </a:xfrm>
          <a:prstGeom prst="plus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" name="Estrella: 4 puntas 185">
            <a:extLst>
              <a:ext uri="{FF2B5EF4-FFF2-40B4-BE49-F238E27FC236}">
                <a16:creationId xmlns:a16="http://schemas.microsoft.com/office/drawing/2014/main" id="{02AEBB36-AC01-42CA-B29C-0B7EFB6CB3B3}"/>
              </a:ext>
            </a:extLst>
          </p:cNvPr>
          <p:cNvSpPr/>
          <p:nvPr/>
        </p:nvSpPr>
        <p:spPr>
          <a:xfrm>
            <a:off x="7373856" y="4125423"/>
            <a:ext cx="200395" cy="213857"/>
          </a:xfrm>
          <a:prstGeom prst="star4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8" name="Corazón 187">
            <a:extLst>
              <a:ext uri="{FF2B5EF4-FFF2-40B4-BE49-F238E27FC236}">
                <a16:creationId xmlns:a16="http://schemas.microsoft.com/office/drawing/2014/main" id="{29625897-D0F7-4184-B02D-34E0C429B9C3}"/>
              </a:ext>
            </a:extLst>
          </p:cNvPr>
          <p:cNvSpPr/>
          <p:nvPr/>
        </p:nvSpPr>
        <p:spPr>
          <a:xfrm>
            <a:off x="6815313" y="3900114"/>
            <a:ext cx="177422" cy="200230"/>
          </a:xfrm>
          <a:prstGeom prst="hear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0" name="Cruz 189">
            <a:extLst>
              <a:ext uri="{FF2B5EF4-FFF2-40B4-BE49-F238E27FC236}">
                <a16:creationId xmlns:a16="http://schemas.microsoft.com/office/drawing/2014/main" id="{0B8BA71E-8446-405B-A2D8-74B425A4209E}"/>
              </a:ext>
            </a:extLst>
          </p:cNvPr>
          <p:cNvSpPr/>
          <p:nvPr/>
        </p:nvSpPr>
        <p:spPr>
          <a:xfrm>
            <a:off x="6342664" y="3503152"/>
            <a:ext cx="202893" cy="223872"/>
          </a:xfrm>
          <a:prstGeom prst="plus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CF611CEF-30A4-4B69-BA9F-280A2134BB9D}"/>
              </a:ext>
            </a:extLst>
          </p:cNvPr>
          <p:cNvSpPr txBox="1"/>
          <p:nvPr/>
        </p:nvSpPr>
        <p:spPr>
          <a:xfrm>
            <a:off x="52666" y="4150263"/>
            <a:ext cx="396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15</a:t>
            </a:r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9CE6C6ED-478C-4223-BF40-1421E0A83621}"/>
              </a:ext>
            </a:extLst>
          </p:cNvPr>
          <p:cNvSpPr/>
          <p:nvPr/>
        </p:nvSpPr>
        <p:spPr>
          <a:xfrm>
            <a:off x="6585977" y="2936113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Rectángulo: esquinas redondeadas 209">
            <a:extLst>
              <a:ext uri="{FF2B5EF4-FFF2-40B4-BE49-F238E27FC236}">
                <a16:creationId xmlns:a16="http://schemas.microsoft.com/office/drawing/2014/main" id="{C3AFD338-FC98-4966-95E4-569D99D29934}"/>
              </a:ext>
            </a:extLst>
          </p:cNvPr>
          <p:cNvSpPr/>
          <p:nvPr/>
        </p:nvSpPr>
        <p:spPr>
          <a:xfrm>
            <a:off x="6764554" y="486061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Rectángulo: esquinas redondeadas 210">
            <a:extLst>
              <a:ext uri="{FF2B5EF4-FFF2-40B4-BE49-F238E27FC236}">
                <a16:creationId xmlns:a16="http://schemas.microsoft.com/office/drawing/2014/main" id="{07C3609A-4149-431D-B63F-9645C851064A}"/>
              </a:ext>
            </a:extLst>
          </p:cNvPr>
          <p:cNvSpPr/>
          <p:nvPr/>
        </p:nvSpPr>
        <p:spPr>
          <a:xfrm>
            <a:off x="7033356" y="4455663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2" name="Rectángulo: esquinas redondeadas 211">
            <a:extLst>
              <a:ext uri="{FF2B5EF4-FFF2-40B4-BE49-F238E27FC236}">
                <a16:creationId xmlns:a16="http://schemas.microsoft.com/office/drawing/2014/main" id="{280BF2F7-9888-4FFF-8B51-ED315F832D97}"/>
              </a:ext>
            </a:extLst>
          </p:cNvPr>
          <p:cNvSpPr/>
          <p:nvPr/>
        </p:nvSpPr>
        <p:spPr>
          <a:xfrm>
            <a:off x="7166755" y="4451999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3" name="Rectángulo: esquinas redondeadas 212">
            <a:extLst>
              <a:ext uri="{FF2B5EF4-FFF2-40B4-BE49-F238E27FC236}">
                <a16:creationId xmlns:a16="http://schemas.microsoft.com/office/drawing/2014/main" id="{B216CACC-C475-45BD-93D7-9BB4C2E1D2BA}"/>
              </a:ext>
            </a:extLst>
          </p:cNvPr>
          <p:cNvSpPr/>
          <p:nvPr/>
        </p:nvSpPr>
        <p:spPr>
          <a:xfrm>
            <a:off x="7325403" y="5611108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Rectángulo: esquinas redondeadas 213">
            <a:extLst>
              <a:ext uri="{FF2B5EF4-FFF2-40B4-BE49-F238E27FC236}">
                <a16:creationId xmlns:a16="http://schemas.microsoft.com/office/drawing/2014/main" id="{7D914AF4-DAC5-4FF6-BFEC-F173BC42AB90}"/>
              </a:ext>
            </a:extLst>
          </p:cNvPr>
          <p:cNvSpPr/>
          <p:nvPr/>
        </p:nvSpPr>
        <p:spPr>
          <a:xfrm>
            <a:off x="7460032" y="560762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5" name="Rectángulo: esquinas redondeadas 214">
            <a:extLst>
              <a:ext uri="{FF2B5EF4-FFF2-40B4-BE49-F238E27FC236}">
                <a16:creationId xmlns:a16="http://schemas.microsoft.com/office/drawing/2014/main" id="{8EE0E3AB-59C1-4AF9-98FB-178E44E31517}"/>
              </a:ext>
            </a:extLst>
          </p:cNvPr>
          <p:cNvSpPr/>
          <p:nvPr/>
        </p:nvSpPr>
        <p:spPr>
          <a:xfrm>
            <a:off x="7593765" y="5607622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6" name="Rectángulo: esquinas redondeadas 215">
            <a:extLst>
              <a:ext uri="{FF2B5EF4-FFF2-40B4-BE49-F238E27FC236}">
                <a16:creationId xmlns:a16="http://schemas.microsoft.com/office/drawing/2014/main" id="{ACFEE200-8D32-4D34-930F-E1AA63394D87}"/>
              </a:ext>
            </a:extLst>
          </p:cNvPr>
          <p:cNvSpPr/>
          <p:nvPr/>
        </p:nvSpPr>
        <p:spPr>
          <a:xfrm>
            <a:off x="-2887757" y="100238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Rectángulo: esquinas redondeadas 216">
            <a:extLst>
              <a:ext uri="{FF2B5EF4-FFF2-40B4-BE49-F238E27FC236}">
                <a16:creationId xmlns:a16="http://schemas.microsoft.com/office/drawing/2014/main" id="{C210EA26-6F33-44AB-8F46-4DA797DE9C10}"/>
              </a:ext>
            </a:extLst>
          </p:cNvPr>
          <p:cNvSpPr/>
          <p:nvPr/>
        </p:nvSpPr>
        <p:spPr>
          <a:xfrm>
            <a:off x="-2744814" y="1004437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8" name="Rectángulo: esquinas redondeadas 217">
            <a:extLst>
              <a:ext uri="{FF2B5EF4-FFF2-40B4-BE49-F238E27FC236}">
                <a16:creationId xmlns:a16="http://schemas.microsoft.com/office/drawing/2014/main" id="{A2AF4F14-16CE-4AA2-B8CA-48D69890FC1A}"/>
              </a:ext>
            </a:extLst>
          </p:cNvPr>
          <p:cNvSpPr/>
          <p:nvPr/>
        </p:nvSpPr>
        <p:spPr>
          <a:xfrm>
            <a:off x="-2605052" y="100238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9" name="Rectángulo: esquinas redondeadas 218">
            <a:extLst>
              <a:ext uri="{FF2B5EF4-FFF2-40B4-BE49-F238E27FC236}">
                <a16:creationId xmlns:a16="http://schemas.microsoft.com/office/drawing/2014/main" id="{0D5AF222-2D99-438F-80B4-B8468C887318}"/>
              </a:ext>
            </a:extLst>
          </p:cNvPr>
          <p:cNvSpPr/>
          <p:nvPr/>
        </p:nvSpPr>
        <p:spPr>
          <a:xfrm>
            <a:off x="-2458018" y="1002385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980C016-90FE-41AE-9A12-B36CD228980B}"/>
              </a:ext>
            </a:extLst>
          </p:cNvPr>
          <p:cNvSpPr/>
          <p:nvPr/>
        </p:nvSpPr>
        <p:spPr>
          <a:xfrm>
            <a:off x="-3387949" y="388805"/>
            <a:ext cx="1078908" cy="1496609"/>
          </a:xfrm>
          <a:prstGeom prst="rect">
            <a:avLst/>
          </a:prstGeom>
          <a:solidFill>
            <a:srgbClr val="48592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485929"/>
              </a:solidFill>
            </a:endParaRPr>
          </a:p>
        </p:txBody>
      </p:sp>
      <p:sp>
        <p:nvSpPr>
          <p:cNvPr id="220" name="Rectángulo: esquinas redondeadas 219">
            <a:extLst>
              <a:ext uri="{FF2B5EF4-FFF2-40B4-BE49-F238E27FC236}">
                <a16:creationId xmlns:a16="http://schemas.microsoft.com/office/drawing/2014/main" id="{B9557D12-D252-46FC-88A6-D5CC515ADC1C}"/>
              </a:ext>
            </a:extLst>
          </p:cNvPr>
          <p:cNvSpPr/>
          <p:nvPr/>
        </p:nvSpPr>
        <p:spPr>
          <a:xfrm>
            <a:off x="-3168154" y="1429208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BB64921-5188-405E-B740-AEB72A59DA77}"/>
              </a:ext>
            </a:extLst>
          </p:cNvPr>
          <p:cNvSpPr/>
          <p:nvPr/>
        </p:nvSpPr>
        <p:spPr>
          <a:xfrm>
            <a:off x="-3166033" y="1429671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FF9C661-6E43-4F5E-A04D-9F8AAF32E88A}"/>
              </a:ext>
            </a:extLst>
          </p:cNvPr>
          <p:cNvSpPr/>
          <p:nvPr/>
        </p:nvSpPr>
        <p:spPr>
          <a:xfrm>
            <a:off x="-3161493" y="1255411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D54311-F05C-4491-BF05-1E3EFB2F539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953" t="34275" r="65541" b="34176"/>
          <a:stretch/>
        </p:blipFill>
        <p:spPr>
          <a:xfrm>
            <a:off x="-3223223" y="460222"/>
            <a:ext cx="760005" cy="819474"/>
          </a:xfrm>
          <a:prstGeom prst="rect">
            <a:avLst/>
          </a:prstGeom>
        </p:spPr>
      </p:pic>
      <p:sp>
        <p:nvSpPr>
          <p:cNvPr id="221" name="CuadroTexto 220">
            <a:extLst>
              <a:ext uri="{FF2B5EF4-FFF2-40B4-BE49-F238E27FC236}">
                <a16:creationId xmlns:a16="http://schemas.microsoft.com/office/drawing/2014/main" id="{4B87D505-ED2B-4A9C-AB05-D491A66E5691}"/>
              </a:ext>
            </a:extLst>
          </p:cNvPr>
          <p:cNvSpPr txBox="1"/>
          <p:nvPr/>
        </p:nvSpPr>
        <p:spPr>
          <a:xfrm>
            <a:off x="5422512" y="3091218"/>
            <a:ext cx="492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0C34781-35BA-4ABC-9AB1-EF2C00FFC7DB}"/>
              </a:ext>
            </a:extLst>
          </p:cNvPr>
          <p:cNvSpPr/>
          <p:nvPr/>
        </p:nvSpPr>
        <p:spPr>
          <a:xfrm>
            <a:off x="5845851" y="5437403"/>
            <a:ext cx="2554475" cy="2556000"/>
          </a:xfrm>
          <a:prstGeom prst="roundRect">
            <a:avLst/>
          </a:prstGeom>
          <a:solidFill>
            <a:srgbClr val="54402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9FCBF39C-A9E3-4762-8242-3D8A6675026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9"/>
          <a:srcRect l="8011" t="18453" r="10995" b="9638"/>
          <a:stretch/>
        </p:blipFill>
        <p:spPr>
          <a:xfrm>
            <a:off x="5900737" y="5479212"/>
            <a:ext cx="2448000" cy="24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2F9E4F-AC67-4D86-8C33-C55B9168EE3E}"/>
              </a:ext>
            </a:extLst>
          </p:cNvPr>
          <p:cNvSpPr/>
          <p:nvPr/>
        </p:nvSpPr>
        <p:spPr>
          <a:xfrm>
            <a:off x="-3415197" y="1979100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6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Rectángulo: esquinas redondeadas 222">
            <a:extLst>
              <a:ext uri="{FF2B5EF4-FFF2-40B4-BE49-F238E27FC236}">
                <a16:creationId xmlns:a16="http://schemas.microsoft.com/office/drawing/2014/main" id="{11E7FC4E-512A-4DF4-9B68-A0A7543C49B4}"/>
              </a:ext>
            </a:extLst>
          </p:cNvPr>
          <p:cNvSpPr/>
          <p:nvPr/>
        </p:nvSpPr>
        <p:spPr>
          <a:xfrm>
            <a:off x="-3383857" y="3058115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4" name="Rectángulo: esquinas redondeadas 223">
            <a:extLst>
              <a:ext uri="{FF2B5EF4-FFF2-40B4-BE49-F238E27FC236}">
                <a16:creationId xmlns:a16="http://schemas.microsoft.com/office/drawing/2014/main" id="{EDBBE625-EDA7-4088-B746-6DE09611244B}"/>
              </a:ext>
            </a:extLst>
          </p:cNvPr>
          <p:cNvSpPr/>
          <p:nvPr/>
        </p:nvSpPr>
        <p:spPr>
          <a:xfrm>
            <a:off x="-3381736" y="3058578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5" name="Rectángulo: esquinas redondeadas 224">
            <a:extLst>
              <a:ext uri="{FF2B5EF4-FFF2-40B4-BE49-F238E27FC236}">
                <a16:creationId xmlns:a16="http://schemas.microsoft.com/office/drawing/2014/main" id="{FF0DE34B-A661-48B8-8338-091DF318420C}"/>
              </a:ext>
            </a:extLst>
          </p:cNvPr>
          <p:cNvSpPr/>
          <p:nvPr/>
        </p:nvSpPr>
        <p:spPr>
          <a:xfrm>
            <a:off x="-3387949" y="2881370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Rectángulo: esquinas redondeadas 225">
            <a:extLst>
              <a:ext uri="{FF2B5EF4-FFF2-40B4-BE49-F238E27FC236}">
                <a16:creationId xmlns:a16="http://schemas.microsoft.com/office/drawing/2014/main" id="{D22A0E92-E62F-4689-B226-A111D4389F4B}"/>
              </a:ext>
            </a:extLst>
          </p:cNvPr>
          <p:cNvSpPr/>
          <p:nvPr/>
        </p:nvSpPr>
        <p:spPr>
          <a:xfrm>
            <a:off x="-3416248" y="3536146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Rectángulo: esquinas redondeadas 226">
            <a:extLst>
              <a:ext uri="{FF2B5EF4-FFF2-40B4-BE49-F238E27FC236}">
                <a16:creationId xmlns:a16="http://schemas.microsoft.com/office/drawing/2014/main" id="{C89C397F-CDF5-45CD-B33D-A9A8E0A3A7C0}"/>
              </a:ext>
            </a:extLst>
          </p:cNvPr>
          <p:cNvSpPr/>
          <p:nvPr/>
        </p:nvSpPr>
        <p:spPr>
          <a:xfrm>
            <a:off x="-3384908" y="4615161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8" name="Rectángulo: esquinas redondeadas 227">
            <a:extLst>
              <a:ext uri="{FF2B5EF4-FFF2-40B4-BE49-F238E27FC236}">
                <a16:creationId xmlns:a16="http://schemas.microsoft.com/office/drawing/2014/main" id="{C2DCC176-2710-4B89-B1B2-1455A0ADA859}"/>
              </a:ext>
            </a:extLst>
          </p:cNvPr>
          <p:cNvSpPr/>
          <p:nvPr/>
        </p:nvSpPr>
        <p:spPr>
          <a:xfrm>
            <a:off x="-3382787" y="4615624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Rectángulo: esquinas redondeadas 228">
            <a:extLst>
              <a:ext uri="{FF2B5EF4-FFF2-40B4-BE49-F238E27FC236}">
                <a16:creationId xmlns:a16="http://schemas.microsoft.com/office/drawing/2014/main" id="{784231A7-784F-4600-BE86-485C5E9C8572}"/>
              </a:ext>
            </a:extLst>
          </p:cNvPr>
          <p:cNvSpPr/>
          <p:nvPr/>
        </p:nvSpPr>
        <p:spPr>
          <a:xfrm>
            <a:off x="-3389000" y="4438416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0" name="Rectángulo: esquinas redondeadas 229">
            <a:extLst>
              <a:ext uri="{FF2B5EF4-FFF2-40B4-BE49-F238E27FC236}">
                <a16:creationId xmlns:a16="http://schemas.microsoft.com/office/drawing/2014/main" id="{8C8FB451-F165-4D7F-B6B9-C614F4F7111D}"/>
              </a:ext>
            </a:extLst>
          </p:cNvPr>
          <p:cNvSpPr/>
          <p:nvPr/>
        </p:nvSpPr>
        <p:spPr>
          <a:xfrm>
            <a:off x="-3416248" y="5144467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Rectángulo: esquinas redondeadas 230">
            <a:extLst>
              <a:ext uri="{FF2B5EF4-FFF2-40B4-BE49-F238E27FC236}">
                <a16:creationId xmlns:a16="http://schemas.microsoft.com/office/drawing/2014/main" id="{7B4E86EA-B91B-4988-B814-A0C464C4F78E}"/>
              </a:ext>
            </a:extLst>
          </p:cNvPr>
          <p:cNvSpPr/>
          <p:nvPr/>
        </p:nvSpPr>
        <p:spPr>
          <a:xfrm>
            <a:off x="-3384908" y="6223482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2" name="Rectángulo: esquinas redondeadas 231">
            <a:extLst>
              <a:ext uri="{FF2B5EF4-FFF2-40B4-BE49-F238E27FC236}">
                <a16:creationId xmlns:a16="http://schemas.microsoft.com/office/drawing/2014/main" id="{A42EFCE0-A16C-4D8D-A3EF-2AE4488F16DD}"/>
              </a:ext>
            </a:extLst>
          </p:cNvPr>
          <p:cNvSpPr/>
          <p:nvPr/>
        </p:nvSpPr>
        <p:spPr>
          <a:xfrm>
            <a:off x="-3382787" y="6223945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Rectángulo: esquinas redondeadas 232">
            <a:extLst>
              <a:ext uri="{FF2B5EF4-FFF2-40B4-BE49-F238E27FC236}">
                <a16:creationId xmlns:a16="http://schemas.microsoft.com/office/drawing/2014/main" id="{15CC83A6-E869-459C-B8B3-18F55FDD942C}"/>
              </a:ext>
            </a:extLst>
          </p:cNvPr>
          <p:cNvSpPr/>
          <p:nvPr/>
        </p:nvSpPr>
        <p:spPr>
          <a:xfrm>
            <a:off x="-3389000" y="6046737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Rectángulo: esquinas redondeadas 233">
            <a:extLst>
              <a:ext uri="{FF2B5EF4-FFF2-40B4-BE49-F238E27FC236}">
                <a16:creationId xmlns:a16="http://schemas.microsoft.com/office/drawing/2014/main" id="{63CCB2FB-995C-42C2-A3C5-36DE27E98E95}"/>
              </a:ext>
            </a:extLst>
          </p:cNvPr>
          <p:cNvSpPr/>
          <p:nvPr/>
        </p:nvSpPr>
        <p:spPr>
          <a:xfrm>
            <a:off x="-3416248" y="6736513"/>
            <a:ext cx="1078908" cy="1495360"/>
          </a:xfrm>
          <a:prstGeom prst="roundRect">
            <a:avLst>
              <a:gd name="adj" fmla="val 6438"/>
            </a:avLst>
          </a:prstGeom>
          <a:solidFill>
            <a:srgbClr val="7030A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5" name="Rectángulo: esquinas redondeadas 234">
            <a:extLst>
              <a:ext uri="{FF2B5EF4-FFF2-40B4-BE49-F238E27FC236}">
                <a16:creationId xmlns:a16="http://schemas.microsoft.com/office/drawing/2014/main" id="{19D8313E-ECD3-478F-AF93-98FE8A16ADA0}"/>
              </a:ext>
            </a:extLst>
          </p:cNvPr>
          <p:cNvSpPr/>
          <p:nvPr/>
        </p:nvSpPr>
        <p:spPr>
          <a:xfrm>
            <a:off x="-3384908" y="7815528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6" name="Rectángulo: esquinas redondeadas 235">
            <a:extLst>
              <a:ext uri="{FF2B5EF4-FFF2-40B4-BE49-F238E27FC236}">
                <a16:creationId xmlns:a16="http://schemas.microsoft.com/office/drawing/2014/main" id="{0B6FC2EE-8B83-4101-A244-325913F1F1B8}"/>
              </a:ext>
            </a:extLst>
          </p:cNvPr>
          <p:cNvSpPr/>
          <p:nvPr/>
        </p:nvSpPr>
        <p:spPr>
          <a:xfrm>
            <a:off x="-3382787" y="7815991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Rectángulo: esquinas redondeadas 236">
            <a:extLst>
              <a:ext uri="{FF2B5EF4-FFF2-40B4-BE49-F238E27FC236}">
                <a16:creationId xmlns:a16="http://schemas.microsoft.com/office/drawing/2014/main" id="{7B1A0D1B-B0BA-439C-9717-76365BB8928F}"/>
              </a:ext>
            </a:extLst>
          </p:cNvPr>
          <p:cNvSpPr/>
          <p:nvPr/>
        </p:nvSpPr>
        <p:spPr>
          <a:xfrm>
            <a:off x="-3389000" y="7638783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AEEEE07-8AED-4289-99F3-18309641FEA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2406" r="23876" b="420"/>
          <a:stretch/>
        </p:blipFill>
        <p:spPr>
          <a:xfrm>
            <a:off x="-3264473" y="1993454"/>
            <a:ext cx="766260" cy="8692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EA9525-634F-4384-8550-6AF48D5A41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824" y="2246817"/>
            <a:ext cx="586210" cy="58621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A3E0011-7E15-4E22-965F-37302BF4DB2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-1906"/>
          <a:stretch/>
        </p:blipFill>
        <p:spPr>
          <a:xfrm>
            <a:off x="-3252922" y="3551038"/>
            <a:ext cx="766260" cy="8687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9D781A2-9CC3-4769-B659-EA8CB37B78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264" y="3736717"/>
            <a:ext cx="674454" cy="67445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81CDE5B-207C-47D0-9D62-E570036DE81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1262" r="50440"/>
          <a:stretch/>
        </p:blipFill>
        <p:spPr>
          <a:xfrm>
            <a:off x="-3259339" y="5161432"/>
            <a:ext cx="761126" cy="8720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E5C897B-32FB-453B-A52E-09492ABAAE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794" y="5535587"/>
            <a:ext cx="710231" cy="50006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608DAD5F-6988-4B5B-9E25-477BD65EBBB6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3132" r="37983" b="-1"/>
          <a:stretch/>
        </p:blipFill>
        <p:spPr>
          <a:xfrm>
            <a:off x="-3255134" y="6753045"/>
            <a:ext cx="744775" cy="8788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E80DF3AD-46EF-4C70-B2F7-20DEDF11D0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7731" y="7148811"/>
            <a:ext cx="744384" cy="496256"/>
          </a:xfrm>
          <a:prstGeom prst="rect">
            <a:avLst/>
          </a:prstGeom>
        </p:spPr>
      </p:pic>
      <p:sp>
        <p:nvSpPr>
          <p:cNvPr id="193" name="Rectángulo: esquinas redondeadas 192">
            <a:extLst>
              <a:ext uri="{FF2B5EF4-FFF2-40B4-BE49-F238E27FC236}">
                <a16:creationId xmlns:a16="http://schemas.microsoft.com/office/drawing/2014/main" id="{284B8C2A-1D06-4FA8-90E9-6017B9D250D1}"/>
              </a:ext>
            </a:extLst>
          </p:cNvPr>
          <p:cNvSpPr/>
          <p:nvPr/>
        </p:nvSpPr>
        <p:spPr>
          <a:xfrm>
            <a:off x="-1971468" y="5144467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Rectángulo: esquinas redondeadas 193">
            <a:extLst>
              <a:ext uri="{FF2B5EF4-FFF2-40B4-BE49-F238E27FC236}">
                <a16:creationId xmlns:a16="http://schemas.microsoft.com/office/drawing/2014/main" id="{0FD649D5-E5EC-4A45-90BC-E2C59B8080F6}"/>
              </a:ext>
            </a:extLst>
          </p:cNvPr>
          <p:cNvSpPr/>
          <p:nvPr/>
        </p:nvSpPr>
        <p:spPr>
          <a:xfrm>
            <a:off x="-1940128" y="6223482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6" name="Rectángulo: esquinas redondeadas 195">
            <a:extLst>
              <a:ext uri="{FF2B5EF4-FFF2-40B4-BE49-F238E27FC236}">
                <a16:creationId xmlns:a16="http://schemas.microsoft.com/office/drawing/2014/main" id="{38A160BB-093E-4353-8021-C20207213D43}"/>
              </a:ext>
            </a:extLst>
          </p:cNvPr>
          <p:cNvSpPr/>
          <p:nvPr/>
        </p:nvSpPr>
        <p:spPr>
          <a:xfrm>
            <a:off x="-1938007" y="6223945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Rectángulo: esquinas redondeadas 196">
            <a:extLst>
              <a:ext uri="{FF2B5EF4-FFF2-40B4-BE49-F238E27FC236}">
                <a16:creationId xmlns:a16="http://schemas.microsoft.com/office/drawing/2014/main" id="{BEF4E260-2511-450C-9A1B-E8EDD85FE574}"/>
              </a:ext>
            </a:extLst>
          </p:cNvPr>
          <p:cNvSpPr/>
          <p:nvPr/>
        </p:nvSpPr>
        <p:spPr>
          <a:xfrm>
            <a:off x="-1944220" y="6046737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8" name="Imagen 197">
            <a:extLst>
              <a:ext uri="{FF2B5EF4-FFF2-40B4-BE49-F238E27FC236}">
                <a16:creationId xmlns:a16="http://schemas.microsoft.com/office/drawing/2014/main" id="{325128BA-DB0F-4EE6-9071-56AFF2EFDED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1262" r="50440"/>
          <a:stretch/>
        </p:blipFill>
        <p:spPr>
          <a:xfrm>
            <a:off x="-1814559" y="5161432"/>
            <a:ext cx="761126" cy="8720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9" name="Imagen 198">
            <a:extLst>
              <a:ext uri="{FF2B5EF4-FFF2-40B4-BE49-F238E27FC236}">
                <a16:creationId xmlns:a16="http://schemas.microsoft.com/office/drawing/2014/main" id="{37B403B2-A242-433D-9B7C-6ACA245BFE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014" y="5535587"/>
            <a:ext cx="710231" cy="5000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8309265-B974-4CBE-B367-D5F722EDD80C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23278"/>
          <a:stretch/>
        </p:blipFill>
        <p:spPr>
          <a:xfrm>
            <a:off x="-1861478" y="5161432"/>
            <a:ext cx="866263" cy="8850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5EF751-32FE-4339-9A5F-361E717E9D5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819669" y="3540730"/>
            <a:ext cx="628922" cy="71876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8200EC2-833B-4CBA-BD6D-41AEA6CC60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037050" y="3728748"/>
            <a:ext cx="636594" cy="70244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D27A171-FFBD-4F5B-997A-850A3CCBD8D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731845" y="5322688"/>
            <a:ext cx="601559" cy="7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5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o 1">
            <a:extLst>
              <a:ext uri="{FF2B5EF4-FFF2-40B4-BE49-F238E27FC236}">
                <a16:creationId xmlns:a16="http://schemas.microsoft.com/office/drawing/2014/main" id="{14DB85A3-D554-4FE1-998C-F7EC98F935B0}"/>
              </a:ext>
            </a:extLst>
          </p:cNvPr>
          <p:cNvSpPr/>
          <p:nvPr/>
        </p:nvSpPr>
        <p:spPr>
          <a:xfrm>
            <a:off x="131614" y="81125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1AF590-3B82-4379-BFC1-C6D7C542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1" y="83812"/>
            <a:ext cx="1257064" cy="17717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BEE3B9-DB66-435F-9B15-DA7BA9D9D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6" r="19410"/>
          <a:stretch/>
        </p:blipFill>
        <p:spPr>
          <a:xfrm>
            <a:off x="2845188" y="72302"/>
            <a:ext cx="879286" cy="14375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7FEF19-A196-424D-AC90-70906F0614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04" y="1978901"/>
            <a:ext cx="1158327" cy="11583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E38C46-01BA-4C36-B0A3-FACD76312A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44" y="2012303"/>
            <a:ext cx="1052860" cy="1124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FFE067-15F6-4FBC-9E5E-753139008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4" y="2011777"/>
            <a:ext cx="1259447" cy="1771701"/>
          </a:xfrm>
          <a:prstGeom prst="rect">
            <a:avLst/>
          </a:prstGeom>
        </p:spPr>
      </p:pic>
      <p:sp>
        <p:nvSpPr>
          <p:cNvPr id="8" name="Marco 7">
            <a:extLst>
              <a:ext uri="{FF2B5EF4-FFF2-40B4-BE49-F238E27FC236}">
                <a16:creationId xmlns:a16="http://schemas.microsoft.com/office/drawing/2014/main" id="{5D02821D-0414-4724-97FA-6526E7FCB9C9}"/>
              </a:ext>
            </a:extLst>
          </p:cNvPr>
          <p:cNvSpPr/>
          <p:nvPr/>
        </p:nvSpPr>
        <p:spPr>
          <a:xfrm>
            <a:off x="133230" y="2011777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F3B50B-7AE8-4361-9E83-44133AFFF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" y="2142946"/>
            <a:ext cx="994167" cy="9941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C7DED6-3C72-40E8-AF3B-8657BA0B4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58" y="200676"/>
            <a:ext cx="1044264" cy="10432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A05EC4-CF87-4F9C-AD46-6CDDC1B268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40" y="384202"/>
            <a:ext cx="1107099" cy="8137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578739-05E7-4662-A714-D643F8E05D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grayscl/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57" r="16919"/>
          <a:stretch/>
        </p:blipFill>
        <p:spPr>
          <a:xfrm>
            <a:off x="334370" y="338706"/>
            <a:ext cx="837206" cy="12435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DEAC553-A7BC-48FC-9BB7-78AFA144F7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6614"/>
          <a:stretch/>
        </p:blipFill>
        <p:spPr>
          <a:xfrm>
            <a:off x="4032170" y="2015339"/>
            <a:ext cx="1005269" cy="1132944"/>
          </a:xfrm>
          <a:prstGeom prst="rect">
            <a:avLst/>
          </a:prstGeom>
        </p:spPr>
      </p:pic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06957083-F283-4F20-848E-E2DF224FC344}"/>
              </a:ext>
            </a:extLst>
          </p:cNvPr>
          <p:cNvSpPr/>
          <p:nvPr/>
        </p:nvSpPr>
        <p:spPr>
          <a:xfrm>
            <a:off x="4789331" y="4048064"/>
            <a:ext cx="354169" cy="142578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9FBF9659-7F2E-412A-86F3-EC1AF0FC9A77}"/>
              </a:ext>
            </a:extLst>
          </p:cNvPr>
          <p:cNvSpPr/>
          <p:nvPr/>
        </p:nvSpPr>
        <p:spPr>
          <a:xfrm>
            <a:off x="4509479" y="4048064"/>
            <a:ext cx="354169" cy="142578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2F774BA3-7468-4805-BD08-7424DD889670}"/>
              </a:ext>
            </a:extLst>
          </p:cNvPr>
          <p:cNvSpPr/>
          <p:nvPr/>
        </p:nvSpPr>
        <p:spPr>
          <a:xfrm>
            <a:off x="4227485" y="4048064"/>
            <a:ext cx="354169" cy="142578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6EE8C1AB-AFEB-497E-80E8-15B8CF0B227C}"/>
              </a:ext>
            </a:extLst>
          </p:cNvPr>
          <p:cNvSpPr/>
          <p:nvPr/>
        </p:nvSpPr>
        <p:spPr>
          <a:xfrm>
            <a:off x="3944482" y="4048064"/>
            <a:ext cx="354169" cy="142578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pentágono 17">
            <a:extLst>
              <a:ext uri="{FF2B5EF4-FFF2-40B4-BE49-F238E27FC236}">
                <a16:creationId xmlns:a16="http://schemas.microsoft.com/office/drawing/2014/main" id="{E11A33DC-9D19-4A48-A122-EB35320D18AF}"/>
              </a:ext>
            </a:extLst>
          </p:cNvPr>
          <p:cNvSpPr/>
          <p:nvPr/>
        </p:nvSpPr>
        <p:spPr>
          <a:xfrm>
            <a:off x="3664630" y="4048064"/>
            <a:ext cx="354169" cy="142578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EC38E364-022E-44DD-A229-D5E6C9FBF611}"/>
              </a:ext>
            </a:extLst>
          </p:cNvPr>
          <p:cNvSpPr/>
          <p:nvPr/>
        </p:nvSpPr>
        <p:spPr>
          <a:xfrm>
            <a:off x="3382636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4C59D57-332D-43C5-B634-3E9EA225C715}"/>
              </a:ext>
            </a:extLst>
          </p:cNvPr>
          <p:cNvSpPr/>
          <p:nvPr/>
        </p:nvSpPr>
        <p:spPr>
          <a:xfrm>
            <a:off x="3108113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F990C502-7186-4329-A48B-679A424B40B1}"/>
              </a:ext>
            </a:extLst>
          </p:cNvPr>
          <p:cNvSpPr/>
          <p:nvPr/>
        </p:nvSpPr>
        <p:spPr>
          <a:xfrm>
            <a:off x="2828261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7A7D8A20-339D-40DF-B19D-07E4CC64B135}"/>
              </a:ext>
            </a:extLst>
          </p:cNvPr>
          <p:cNvSpPr/>
          <p:nvPr/>
        </p:nvSpPr>
        <p:spPr>
          <a:xfrm>
            <a:off x="2546267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7909E04F-AFEB-4074-9569-71999199842A}"/>
              </a:ext>
            </a:extLst>
          </p:cNvPr>
          <p:cNvSpPr/>
          <p:nvPr/>
        </p:nvSpPr>
        <p:spPr>
          <a:xfrm>
            <a:off x="2263264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F00DA02B-A7C3-4E9C-A104-F26446AB67FC}"/>
              </a:ext>
            </a:extLst>
          </p:cNvPr>
          <p:cNvSpPr/>
          <p:nvPr/>
        </p:nvSpPr>
        <p:spPr>
          <a:xfrm>
            <a:off x="1983412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6652A295-9594-4781-90BE-EC826EECD25F}"/>
              </a:ext>
            </a:extLst>
          </p:cNvPr>
          <p:cNvSpPr/>
          <p:nvPr/>
        </p:nvSpPr>
        <p:spPr>
          <a:xfrm>
            <a:off x="1701418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99350940-CC7D-46F4-B348-BC1EDFEBCB6A}"/>
              </a:ext>
            </a:extLst>
          </p:cNvPr>
          <p:cNvSpPr/>
          <p:nvPr/>
        </p:nvSpPr>
        <p:spPr>
          <a:xfrm>
            <a:off x="1437224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Flecha: pentágono 26">
            <a:extLst>
              <a:ext uri="{FF2B5EF4-FFF2-40B4-BE49-F238E27FC236}">
                <a16:creationId xmlns:a16="http://schemas.microsoft.com/office/drawing/2014/main" id="{4D1137D3-8F02-4369-9A8A-2CFC9084B7A1}"/>
              </a:ext>
            </a:extLst>
          </p:cNvPr>
          <p:cNvSpPr/>
          <p:nvPr/>
        </p:nvSpPr>
        <p:spPr>
          <a:xfrm>
            <a:off x="1157372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859BC3A9-01FE-4932-A3E5-A17763C49618}"/>
              </a:ext>
            </a:extLst>
          </p:cNvPr>
          <p:cNvSpPr/>
          <p:nvPr/>
        </p:nvSpPr>
        <p:spPr>
          <a:xfrm>
            <a:off x="875378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pentágono 28">
            <a:extLst>
              <a:ext uri="{FF2B5EF4-FFF2-40B4-BE49-F238E27FC236}">
                <a16:creationId xmlns:a16="http://schemas.microsoft.com/office/drawing/2014/main" id="{8524F3A0-090B-4338-A01E-749B990FCC6B}"/>
              </a:ext>
            </a:extLst>
          </p:cNvPr>
          <p:cNvSpPr/>
          <p:nvPr/>
        </p:nvSpPr>
        <p:spPr>
          <a:xfrm>
            <a:off x="592375" y="4048064"/>
            <a:ext cx="354169" cy="142578"/>
          </a:xfrm>
          <a:prstGeom prst="homePlat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02A71FD-5835-45BC-8996-52BCC1AEA634}"/>
              </a:ext>
            </a:extLst>
          </p:cNvPr>
          <p:cNvSpPr/>
          <p:nvPr/>
        </p:nvSpPr>
        <p:spPr>
          <a:xfrm>
            <a:off x="130344" y="3849669"/>
            <a:ext cx="402355" cy="398481"/>
          </a:xfrm>
          <a:prstGeom prst="ellipse">
            <a:avLst/>
          </a:prstGeom>
          <a:solidFill>
            <a:srgbClr val="C00000">
              <a:alpha val="92000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 extrusionH="184150">
            <a:bevelT w="139700" h="13970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5B368DA-5C6F-436A-8332-7641B71A1D45}"/>
              </a:ext>
            </a:extLst>
          </p:cNvPr>
          <p:cNvSpPr/>
          <p:nvPr/>
        </p:nvSpPr>
        <p:spPr>
          <a:xfrm>
            <a:off x="77257" y="4464588"/>
            <a:ext cx="2260324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0343D51-09A2-4BA0-A8B5-BAE90D9CBCE4}"/>
              </a:ext>
            </a:extLst>
          </p:cNvPr>
          <p:cNvSpPr txBox="1"/>
          <p:nvPr/>
        </p:nvSpPr>
        <p:spPr>
          <a:xfrm>
            <a:off x="129139" y="4449083"/>
            <a:ext cx="781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Fuerza    4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6DB018F-14B8-4FC1-B1ED-1326889386A2}"/>
              </a:ext>
            </a:extLst>
          </p:cNvPr>
          <p:cNvSpPr/>
          <p:nvPr/>
        </p:nvSpPr>
        <p:spPr>
          <a:xfrm>
            <a:off x="875684" y="454041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E66C2AE-8F49-49E3-8A3A-0B20CE09F019}"/>
              </a:ext>
            </a:extLst>
          </p:cNvPr>
          <p:cNvSpPr/>
          <p:nvPr/>
        </p:nvSpPr>
        <p:spPr>
          <a:xfrm>
            <a:off x="1018524" y="4544080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CB6BE8B1-9985-4413-A40F-1A11E38A3018}"/>
              </a:ext>
            </a:extLst>
          </p:cNvPr>
          <p:cNvSpPr/>
          <p:nvPr/>
        </p:nvSpPr>
        <p:spPr>
          <a:xfrm>
            <a:off x="1151923" y="4540416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859AFE84-A164-4401-806F-2251DCF1089E}"/>
              </a:ext>
            </a:extLst>
          </p:cNvPr>
          <p:cNvSpPr/>
          <p:nvPr/>
        </p:nvSpPr>
        <p:spPr>
          <a:xfrm>
            <a:off x="1292353" y="4543902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D861343E-C30D-4B01-96EF-BE9F8D8D7747}"/>
              </a:ext>
            </a:extLst>
          </p:cNvPr>
          <p:cNvSpPr/>
          <p:nvPr/>
        </p:nvSpPr>
        <p:spPr>
          <a:xfrm>
            <a:off x="1426982" y="4540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8ED3637-4120-40D4-9085-29ABD0E721E3}"/>
              </a:ext>
            </a:extLst>
          </p:cNvPr>
          <p:cNvSpPr/>
          <p:nvPr/>
        </p:nvSpPr>
        <p:spPr>
          <a:xfrm>
            <a:off x="1560715" y="4540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DFA280-FAD8-43BC-B147-6D6D9A1EBB12}"/>
              </a:ext>
            </a:extLst>
          </p:cNvPr>
          <p:cNvSpPr/>
          <p:nvPr/>
        </p:nvSpPr>
        <p:spPr>
          <a:xfrm>
            <a:off x="1698159" y="4540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C461CA5D-1CDF-47DE-83A5-9674FC180B49}"/>
              </a:ext>
            </a:extLst>
          </p:cNvPr>
          <p:cNvSpPr/>
          <p:nvPr/>
        </p:nvSpPr>
        <p:spPr>
          <a:xfrm>
            <a:off x="1841102" y="4542468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238D806E-557A-4D01-85F4-2F3256EF204B}"/>
              </a:ext>
            </a:extLst>
          </p:cNvPr>
          <p:cNvSpPr/>
          <p:nvPr/>
        </p:nvSpPr>
        <p:spPr>
          <a:xfrm>
            <a:off x="1980864" y="4540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1754872E-6A54-4CA6-932E-6D9C2D64050A}"/>
              </a:ext>
            </a:extLst>
          </p:cNvPr>
          <p:cNvSpPr/>
          <p:nvPr/>
        </p:nvSpPr>
        <p:spPr>
          <a:xfrm>
            <a:off x="2127898" y="4540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A8952652-994D-460A-B95C-79B4E9E438F2}"/>
              </a:ext>
            </a:extLst>
          </p:cNvPr>
          <p:cNvSpPr/>
          <p:nvPr/>
        </p:nvSpPr>
        <p:spPr>
          <a:xfrm>
            <a:off x="2828261" y="4305659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A8E1FEC-4CF0-4CD9-ADC9-D5B1F0A76615}"/>
              </a:ext>
            </a:extLst>
          </p:cNvPr>
          <p:cNvSpPr/>
          <p:nvPr/>
        </p:nvSpPr>
        <p:spPr>
          <a:xfrm>
            <a:off x="2546267" y="4464588"/>
            <a:ext cx="2290090" cy="264409"/>
          </a:xfrm>
          <a:prstGeom prst="rect">
            <a:avLst/>
          </a:prstGeom>
          <a:solidFill>
            <a:srgbClr val="A278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09F9875A-452A-4C77-AF4D-C40A080E6BA6}"/>
              </a:ext>
            </a:extLst>
          </p:cNvPr>
          <p:cNvSpPr/>
          <p:nvPr/>
        </p:nvSpPr>
        <p:spPr>
          <a:xfrm>
            <a:off x="2594863" y="4305659"/>
            <a:ext cx="101705" cy="9603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E2BF0430-4318-4094-9B61-7C1286E0AF65}"/>
              </a:ext>
            </a:extLst>
          </p:cNvPr>
          <p:cNvSpPr/>
          <p:nvPr/>
        </p:nvSpPr>
        <p:spPr>
          <a:xfrm>
            <a:off x="-560079" y="4945434"/>
            <a:ext cx="2554475" cy="2556000"/>
          </a:xfrm>
          <a:prstGeom prst="roundRect">
            <a:avLst/>
          </a:prstGeom>
          <a:solidFill>
            <a:srgbClr val="54402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1130AD7B-601C-4DA1-883F-C13A1F0D1A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/>
          <a:srcRect l="8011" t="18453" r="10995" b="9638"/>
          <a:stretch/>
        </p:blipFill>
        <p:spPr>
          <a:xfrm>
            <a:off x="-505193" y="4987243"/>
            <a:ext cx="2448000" cy="24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7128F3DD-DB9A-40F5-A1FA-69279D973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8" y="5135926"/>
            <a:ext cx="2571750" cy="2465024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008DE5D-2D99-4DCF-BFF3-255A2729D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3" y="5518036"/>
            <a:ext cx="1259447" cy="1771701"/>
          </a:xfrm>
          <a:prstGeom prst="rect">
            <a:avLst/>
          </a:prstGeom>
        </p:spPr>
      </p:pic>
      <p:sp>
        <p:nvSpPr>
          <p:cNvPr id="50" name="Marco 49">
            <a:extLst>
              <a:ext uri="{FF2B5EF4-FFF2-40B4-BE49-F238E27FC236}">
                <a16:creationId xmlns:a16="http://schemas.microsoft.com/office/drawing/2014/main" id="{F2614A5F-B739-44D1-B750-7E243ADD2507}"/>
              </a:ext>
            </a:extLst>
          </p:cNvPr>
          <p:cNvSpPr/>
          <p:nvPr/>
        </p:nvSpPr>
        <p:spPr>
          <a:xfrm>
            <a:off x="2981879" y="5518036"/>
            <a:ext cx="1257578" cy="1771701"/>
          </a:xfrm>
          <a:prstGeom prst="frame">
            <a:avLst>
              <a:gd name="adj1" fmla="val 41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AF8387BC-EAE2-4845-B8F8-0F402B630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4" y="5797776"/>
            <a:ext cx="993226" cy="993226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9BD20968-5F7F-4D32-8BC1-3BDFBD463E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22" y="5580880"/>
            <a:ext cx="193137" cy="193137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5FA49A7B-2E91-4DB7-8108-8DF6E725B6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57" y="4722060"/>
            <a:ext cx="196644" cy="19664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847943F-9087-40DE-BAEF-494BF27D12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62" y="4765267"/>
            <a:ext cx="132858" cy="13285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32AEB634-8E2E-4B35-9F27-AF8DF0673E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31" y="5585257"/>
            <a:ext cx="212519" cy="212519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9E89A3C-071B-4BDC-90BD-5D6EA3A49C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01" y="4726063"/>
            <a:ext cx="126258" cy="12625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36296F9-80A1-4756-B773-7771993D21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14" y="6536401"/>
            <a:ext cx="198044" cy="19804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0508BB80-566A-4258-ACFF-7227715B1F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83" y="5797776"/>
            <a:ext cx="235947" cy="235947"/>
          </a:xfrm>
          <a:prstGeom prst="rect">
            <a:avLst/>
          </a:prstGeom>
        </p:spPr>
      </p:pic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5FFEAA1F-BE50-4C16-8D3B-874C4B93DA41}"/>
              </a:ext>
            </a:extLst>
          </p:cNvPr>
          <p:cNvSpPr/>
          <p:nvPr/>
        </p:nvSpPr>
        <p:spPr>
          <a:xfrm>
            <a:off x="3088849" y="7035708"/>
            <a:ext cx="1042274" cy="180450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51F6E37A-786E-49BE-8343-76965D70AFC6}"/>
              </a:ext>
            </a:extLst>
          </p:cNvPr>
          <p:cNvSpPr txBox="1"/>
          <p:nvPr/>
        </p:nvSpPr>
        <p:spPr>
          <a:xfrm>
            <a:off x="2326503" y="5377025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Ataque </a:t>
            </a:r>
          </a:p>
          <a:p>
            <a:r>
              <a:rPr lang="es-MX" sz="1200" dirty="0" err="1"/>
              <a:t>fisico</a:t>
            </a:r>
            <a:endParaRPr lang="es-MX" sz="1200" dirty="0"/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ACAC2A8-A29E-4DC1-9352-EAFE472DB76D}"/>
              </a:ext>
            </a:extLst>
          </p:cNvPr>
          <p:cNvCxnSpPr>
            <a:cxnSpLocks/>
          </p:cNvCxnSpPr>
          <p:nvPr/>
        </p:nvCxnSpPr>
        <p:spPr>
          <a:xfrm>
            <a:off x="2869070" y="5605171"/>
            <a:ext cx="155013" cy="46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2233994-D2A6-4592-B3F2-AD368BC5F078}"/>
              </a:ext>
            </a:extLst>
          </p:cNvPr>
          <p:cNvSpPr txBox="1"/>
          <p:nvPr/>
        </p:nvSpPr>
        <p:spPr>
          <a:xfrm>
            <a:off x="2290873" y="6286566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Ataque </a:t>
            </a:r>
          </a:p>
          <a:p>
            <a:r>
              <a:rPr lang="es-MX" sz="1200" dirty="0" err="1"/>
              <a:t>magico</a:t>
            </a:r>
            <a:endParaRPr lang="es-MX" sz="1200" dirty="0"/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D687357F-96C4-41EC-86B0-7C93E3AC6F2C}"/>
              </a:ext>
            </a:extLst>
          </p:cNvPr>
          <p:cNvCxnSpPr>
            <a:cxnSpLocks/>
          </p:cNvCxnSpPr>
          <p:nvPr/>
        </p:nvCxnSpPr>
        <p:spPr>
          <a:xfrm>
            <a:off x="2886425" y="6601474"/>
            <a:ext cx="155013" cy="46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4F5D4DB-1835-49BF-A51D-4D19377C9123}"/>
              </a:ext>
            </a:extLst>
          </p:cNvPr>
          <p:cNvSpPr txBox="1"/>
          <p:nvPr/>
        </p:nvSpPr>
        <p:spPr>
          <a:xfrm>
            <a:off x="4008620" y="5189220"/>
            <a:ext cx="751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Distancia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471DE4EF-DD78-4BFE-86EE-26D9E1628D02}"/>
              </a:ext>
            </a:extLst>
          </p:cNvPr>
          <p:cNvCxnSpPr>
            <a:cxnSpLocks/>
            <a:stCxn id="66" idx="2"/>
            <a:endCxn id="55" idx="3"/>
          </p:cNvCxnSpPr>
          <p:nvPr/>
        </p:nvCxnSpPr>
        <p:spPr>
          <a:xfrm flipH="1">
            <a:off x="4164250" y="5466219"/>
            <a:ext cx="220242" cy="22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85028B0-707C-4000-B215-CE5F911110C3}"/>
              </a:ext>
            </a:extLst>
          </p:cNvPr>
          <p:cNvSpPr txBox="1"/>
          <p:nvPr/>
        </p:nvSpPr>
        <p:spPr>
          <a:xfrm>
            <a:off x="4249017" y="5859851"/>
            <a:ext cx="587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Critico</a:t>
            </a:r>
          </a:p>
        </p:txBody>
      </p: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B686F210-600D-4421-A107-103DB941FB09}"/>
              </a:ext>
            </a:extLst>
          </p:cNvPr>
          <p:cNvCxnSpPr>
            <a:cxnSpLocks/>
            <a:endCxn id="60" idx="3"/>
          </p:cNvCxnSpPr>
          <p:nvPr/>
        </p:nvCxnSpPr>
        <p:spPr>
          <a:xfrm flipH="1" flipV="1">
            <a:off x="4192030" y="5915750"/>
            <a:ext cx="158873" cy="164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B2F004AD-FCC1-4352-85C1-F31CF8BFE91A}"/>
              </a:ext>
            </a:extLst>
          </p:cNvPr>
          <p:cNvSpPr/>
          <p:nvPr/>
        </p:nvSpPr>
        <p:spPr>
          <a:xfrm>
            <a:off x="3102329" y="6804472"/>
            <a:ext cx="1042274" cy="180450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5FC10051-EEE8-44D3-83DB-15433E5D6E39}"/>
              </a:ext>
            </a:extLst>
          </p:cNvPr>
          <p:cNvSpPr txBox="1"/>
          <p:nvPr/>
        </p:nvSpPr>
        <p:spPr>
          <a:xfrm>
            <a:off x="2317664" y="6748231"/>
            <a:ext cx="697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Nombre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D615B17-EF5A-4996-B68B-49A0933A43E8}"/>
              </a:ext>
            </a:extLst>
          </p:cNvPr>
          <p:cNvSpPr txBox="1"/>
          <p:nvPr/>
        </p:nvSpPr>
        <p:spPr>
          <a:xfrm>
            <a:off x="4168400" y="7103430"/>
            <a:ext cx="826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Requisitos</a:t>
            </a: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820D216-125B-4DD9-909D-F0653A4F7428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3014843" y="6879864"/>
            <a:ext cx="269988" cy="6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87DF3398-87D1-4909-9123-2D7F2FCAC701}"/>
              </a:ext>
            </a:extLst>
          </p:cNvPr>
          <p:cNvCxnSpPr>
            <a:cxnSpLocks/>
          </p:cNvCxnSpPr>
          <p:nvPr/>
        </p:nvCxnSpPr>
        <p:spPr>
          <a:xfrm flipH="1" flipV="1">
            <a:off x="3994345" y="7123421"/>
            <a:ext cx="277121" cy="257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0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E132215-1B0D-4087-9D42-751A3D99DB31}"/>
              </a:ext>
            </a:extLst>
          </p:cNvPr>
          <p:cNvSpPr/>
          <p:nvPr/>
        </p:nvSpPr>
        <p:spPr>
          <a:xfrm>
            <a:off x="1095520" y="839364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9D2ABB-CEE2-4DFA-AEC4-DE0ADAD923A2}"/>
              </a:ext>
            </a:extLst>
          </p:cNvPr>
          <p:cNvSpPr/>
          <p:nvPr/>
        </p:nvSpPr>
        <p:spPr>
          <a:xfrm>
            <a:off x="1238463" y="841416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A1C0822-B68C-4B73-B327-0ECC85E3608A}"/>
              </a:ext>
            </a:extLst>
          </p:cNvPr>
          <p:cNvSpPr/>
          <p:nvPr/>
        </p:nvSpPr>
        <p:spPr>
          <a:xfrm>
            <a:off x="1378225" y="839364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BCEB90F-C2E8-464C-872D-FAC38B4DD70D}"/>
              </a:ext>
            </a:extLst>
          </p:cNvPr>
          <p:cNvSpPr/>
          <p:nvPr/>
        </p:nvSpPr>
        <p:spPr>
          <a:xfrm>
            <a:off x="1525259" y="839364"/>
            <a:ext cx="101705" cy="9603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64379C0-AAAE-46A4-A07C-65722E025CC4}"/>
              </a:ext>
            </a:extLst>
          </p:cNvPr>
          <p:cNvSpPr/>
          <p:nvPr/>
        </p:nvSpPr>
        <p:spPr>
          <a:xfrm>
            <a:off x="595328" y="225784"/>
            <a:ext cx="1078908" cy="1496609"/>
          </a:xfrm>
          <a:prstGeom prst="rect">
            <a:avLst/>
          </a:prstGeom>
          <a:solidFill>
            <a:srgbClr val="48592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485929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9FB54E5-48F8-40CC-892F-C2745591CEE1}"/>
              </a:ext>
            </a:extLst>
          </p:cNvPr>
          <p:cNvSpPr/>
          <p:nvPr/>
        </p:nvSpPr>
        <p:spPr>
          <a:xfrm>
            <a:off x="815123" y="1266187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659AA59-6231-487B-82AA-4DD52DB544B3}"/>
              </a:ext>
            </a:extLst>
          </p:cNvPr>
          <p:cNvSpPr/>
          <p:nvPr/>
        </p:nvSpPr>
        <p:spPr>
          <a:xfrm>
            <a:off x="817244" y="1266650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2921A96-7594-4CC7-8198-2B3E4A918102}"/>
              </a:ext>
            </a:extLst>
          </p:cNvPr>
          <p:cNvSpPr/>
          <p:nvPr/>
        </p:nvSpPr>
        <p:spPr>
          <a:xfrm>
            <a:off x="821784" y="1092390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CFA07C-F97A-4D2B-9551-B3DAF976B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3" t="34275" r="65541" b="34176"/>
          <a:stretch/>
        </p:blipFill>
        <p:spPr>
          <a:xfrm>
            <a:off x="760054" y="297201"/>
            <a:ext cx="760005" cy="819474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D456C3D-5128-4C97-ADA8-C108A4C946DE}"/>
              </a:ext>
            </a:extLst>
          </p:cNvPr>
          <p:cNvSpPr/>
          <p:nvPr/>
        </p:nvSpPr>
        <p:spPr>
          <a:xfrm>
            <a:off x="568080" y="1816079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6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CA5AC5E-87A9-43EB-A316-9E7F5CA463FA}"/>
              </a:ext>
            </a:extLst>
          </p:cNvPr>
          <p:cNvSpPr/>
          <p:nvPr/>
        </p:nvSpPr>
        <p:spPr>
          <a:xfrm>
            <a:off x="567029" y="3373125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3972688-B8E2-47B0-A6F2-D744C4478DEF}"/>
              </a:ext>
            </a:extLst>
          </p:cNvPr>
          <p:cNvSpPr/>
          <p:nvPr/>
        </p:nvSpPr>
        <p:spPr>
          <a:xfrm>
            <a:off x="567029" y="4981446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3D2F3C9-9C64-436D-A6E5-039DC280DA65}"/>
              </a:ext>
            </a:extLst>
          </p:cNvPr>
          <p:cNvSpPr/>
          <p:nvPr/>
        </p:nvSpPr>
        <p:spPr>
          <a:xfrm>
            <a:off x="567029" y="6573492"/>
            <a:ext cx="1078908" cy="1495360"/>
          </a:xfrm>
          <a:prstGeom prst="roundRect">
            <a:avLst>
              <a:gd name="adj" fmla="val 6438"/>
            </a:avLst>
          </a:prstGeom>
          <a:solidFill>
            <a:srgbClr val="7030A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A51924C-A67B-472D-852E-506CD0E1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2406" r="23876" b="420"/>
          <a:stretch/>
        </p:blipFill>
        <p:spPr>
          <a:xfrm>
            <a:off x="718804" y="1830433"/>
            <a:ext cx="766260" cy="8692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CC59B8-1172-4868-B921-C21E841E3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3" y="2083796"/>
            <a:ext cx="586210" cy="58621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5C130EC-A2A5-4F58-B4E7-255C506306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-1906"/>
          <a:stretch/>
        </p:blipFill>
        <p:spPr>
          <a:xfrm>
            <a:off x="730355" y="3388017"/>
            <a:ext cx="766260" cy="8687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7AD06D8-526B-48D3-94B4-2F7879E76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3" y="3573696"/>
            <a:ext cx="674454" cy="67445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C2824ED-BE83-4C90-A552-A5CFA4F7FB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1262" r="50440"/>
          <a:stretch/>
        </p:blipFill>
        <p:spPr>
          <a:xfrm>
            <a:off x="723938" y="4998411"/>
            <a:ext cx="761126" cy="8720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70CE291-652A-4C4B-A106-0F1683891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3" y="5372566"/>
            <a:ext cx="710231" cy="50006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0FDED21-48B4-447C-900D-5F1C704C7C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3132" r="37983" b="-1"/>
          <a:stretch/>
        </p:blipFill>
        <p:spPr>
          <a:xfrm>
            <a:off x="728143" y="6590024"/>
            <a:ext cx="744775" cy="8788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3E10D33-78F4-4201-94F1-030C6C65AA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" y="6985790"/>
            <a:ext cx="744384" cy="496256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38A22C00-AABC-48A4-963E-8094D760A6CC}"/>
              </a:ext>
            </a:extLst>
          </p:cNvPr>
          <p:cNvSpPr/>
          <p:nvPr/>
        </p:nvSpPr>
        <p:spPr>
          <a:xfrm>
            <a:off x="1758183" y="4991438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DFE87E4D-331B-4A41-B206-05051091F0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23278"/>
          <a:stretch/>
        </p:blipFill>
        <p:spPr>
          <a:xfrm>
            <a:off x="1807119" y="5008403"/>
            <a:ext cx="967738" cy="121951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3CA5763-B6D1-4E03-BA71-97028A6BCE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861" y="6725894"/>
            <a:ext cx="628922" cy="71876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0619E4C-0D20-46E0-8796-ED7A28E7CE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5912" y="6766460"/>
            <a:ext cx="636594" cy="70244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13B89A79-D757-4E8C-AB69-1A65E7F804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9690" y="6769087"/>
            <a:ext cx="601559" cy="71295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36BF574-6D91-4EB0-8476-2593395E9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5" y="3440505"/>
            <a:ext cx="129484" cy="12948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1244F7B-09E7-4B47-A080-7A36FB3E6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97" y="3632119"/>
            <a:ext cx="196644" cy="19664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44C325F4-1143-499D-A3A0-24DCDE1F7E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72" y="3435900"/>
            <a:ext cx="132858" cy="13285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3F83259A-F46E-4643-BAB7-F2F477E8EB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3" y="3661201"/>
            <a:ext cx="159579" cy="159579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1DE8CD37-CA42-4462-9287-7791F21BB2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5" y="4130478"/>
            <a:ext cx="126258" cy="12625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EAE42BA7-ADCC-4564-905D-B45796D077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18" y="2693469"/>
            <a:ext cx="2571750" cy="2175016"/>
          </a:xfrm>
          <a:prstGeom prst="rect">
            <a:avLst/>
          </a:prstGeom>
        </p:spPr>
      </p:pic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034C4E5-D072-4449-ADD8-2C5CE6C4A845}"/>
              </a:ext>
            </a:extLst>
          </p:cNvPr>
          <p:cNvSpPr/>
          <p:nvPr/>
        </p:nvSpPr>
        <p:spPr>
          <a:xfrm>
            <a:off x="2889254" y="3001187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5F7755EC-240C-44DA-B485-7575CBB5414C}"/>
              </a:ext>
            </a:extLst>
          </p:cNvPr>
          <p:cNvSpPr/>
          <p:nvPr/>
        </p:nvSpPr>
        <p:spPr>
          <a:xfrm>
            <a:off x="2920594" y="4080202"/>
            <a:ext cx="1015314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15F2706-3928-4942-AE60-C769C81E8DC9}"/>
              </a:ext>
            </a:extLst>
          </p:cNvPr>
          <p:cNvSpPr/>
          <p:nvPr/>
        </p:nvSpPr>
        <p:spPr>
          <a:xfrm>
            <a:off x="2922715" y="4080665"/>
            <a:ext cx="440486" cy="389607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6BA8C76B-315D-4276-A842-72A00A502631}"/>
              </a:ext>
            </a:extLst>
          </p:cNvPr>
          <p:cNvSpPr/>
          <p:nvPr/>
        </p:nvSpPr>
        <p:spPr>
          <a:xfrm>
            <a:off x="2916502" y="3903457"/>
            <a:ext cx="1015314" cy="166118"/>
          </a:xfrm>
          <a:prstGeom prst="roundRect">
            <a:avLst/>
          </a:prstGeom>
          <a:solidFill>
            <a:srgbClr val="AF9F5D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5BA21CD2-6781-4F40-ABCD-D0437317B7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-1906"/>
          <a:stretch/>
        </p:blipFill>
        <p:spPr>
          <a:xfrm>
            <a:off x="3052580" y="3016079"/>
            <a:ext cx="766260" cy="8687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3166B351-3B9D-4403-9C6A-F8F0919B4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38" y="3201758"/>
            <a:ext cx="674454" cy="67445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C37965AB-C152-4CA7-B925-1828981100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80" y="3068567"/>
            <a:ext cx="129484" cy="129484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EB4696D5-F042-4B59-AFB6-5ED9FD975C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22" y="3260181"/>
            <a:ext cx="196644" cy="196644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89B59F90-0805-42AB-95DC-3A5288CE0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40" y="3068900"/>
            <a:ext cx="132858" cy="13285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FD49D129-029F-4431-A1CC-881F69A2E6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58" y="3289263"/>
            <a:ext cx="159579" cy="15957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C0FF213D-C074-490E-9424-0C648125C7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40" y="3758540"/>
            <a:ext cx="126258" cy="126258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8D569887-369D-411F-A235-2CC4828BF047}"/>
              </a:ext>
            </a:extLst>
          </p:cNvPr>
          <p:cNvSpPr txBox="1"/>
          <p:nvPr/>
        </p:nvSpPr>
        <p:spPr>
          <a:xfrm>
            <a:off x="2185263" y="2789651"/>
            <a:ext cx="630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Ataque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9BEBB15-031B-43F8-87E1-457B55E090FE}"/>
              </a:ext>
            </a:extLst>
          </p:cNvPr>
          <p:cNvSpPr txBox="1"/>
          <p:nvPr/>
        </p:nvSpPr>
        <p:spPr>
          <a:xfrm>
            <a:off x="2129262" y="3233846"/>
            <a:ext cx="899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err="1"/>
              <a:t>Distacia</a:t>
            </a:r>
            <a:r>
              <a:rPr lang="es-MX" sz="1200" dirty="0"/>
              <a:t> de </a:t>
            </a:r>
          </a:p>
          <a:p>
            <a:r>
              <a:rPr lang="es-MX" sz="1200" dirty="0"/>
              <a:t>ataque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4A6584F-6512-43E7-8A4D-A92C111256F3}"/>
              </a:ext>
            </a:extLst>
          </p:cNvPr>
          <p:cNvSpPr txBox="1"/>
          <p:nvPr/>
        </p:nvSpPr>
        <p:spPr>
          <a:xfrm>
            <a:off x="3980528" y="2719564"/>
            <a:ext cx="80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Puntos de</a:t>
            </a:r>
          </a:p>
          <a:p>
            <a:r>
              <a:rPr lang="es-MX" sz="1200" dirty="0"/>
              <a:t> vida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4E00E205-D1F0-41A7-8DA8-1545E133B756}"/>
              </a:ext>
            </a:extLst>
          </p:cNvPr>
          <p:cNvSpPr txBox="1"/>
          <p:nvPr/>
        </p:nvSpPr>
        <p:spPr>
          <a:xfrm>
            <a:off x="4030359" y="3355120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Defensa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B930F1EB-0083-4194-86DC-238252B63474}"/>
              </a:ext>
            </a:extLst>
          </p:cNvPr>
          <p:cNvSpPr txBox="1"/>
          <p:nvPr/>
        </p:nvSpPr>
        <p:spPr>
          <a:xfrm>
            <a:off x="2172347" y="3815095"/>
            <a:ext cx="697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Nombre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72CA9D9F-0216-4983-A86B-F1AF42ABC807}"/>
              </a:ext>
            </a:extLst>
          </p:cNvPr>
          <p:cNvSpPr txBox="1"/>
          <p:nvPr/>
        </p:nvSpPr>
        <p:spPr>
          <a:xfrm>
            <a:off x="2154691" y="4432939"/>
            <a:ext cx="1134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err="1"/>
              <a:t>N°</a:t>
            </a:r>
            <a:r>
              <a:rPr lang="es-MX" sz="1200" dirty="0"/>
              <a:t> Movimiento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8C2D5C8B-CBC1-4D5A-BF81-14E36111315B}"/>
              </a:ext>
            </a:extLst>
          </p:cNvPr>
          <p:cNvSpPr txBox="1"/>
          <p:nvPr/>
        </p:nvSpPr>
        <p:spPr>
          <a:xfrm>
            <a:off x="3316908" y="4591949"/>
            <a:ext cx="1563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Acciones </a:t>
            </a:r>
            <a:r>
              <a:rPr lang="es-MX" sz="1200" dirty="0" err="1"/>
              <a:t>informacion</a:t>
            </a:r>
            <a:r>
              <a:rPr lang="es-MX" sz="1200" dirty="0"/>
              <a:t>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A60D60E0-DC1E-421A-BA8E-4997B6537EBA}"/>
              </a:ext>
            </a:extLst>
          </p:cNvPr>
          <p:cNvSpPr txBox="1"/>
          <p:nvPr/>
        </p:nvSpPr>
        <p:spPr>
          <a:xfrm>
            <a:off x="3920383" y="3653965"/>
            <a:ext cx="92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Puntos para</a:t>
            </a:r>
          </a:p>
          <a:p>
            <a:r>
              <a:rPr lang="es-MX" sz="1200" dirty="0"/>
              <a:t> </a:t>
            </a:r>
            <a:r>
              <a:rPr lang="es-MX" sz="1200" dirty="0" err="1"/>
              <a:t>evasion</a:t>
            </a:r>
            <a:endParaRPr lang="es-MX" sz="1200" dirty="0"/>
          </a:p>
        </p:txBody>
      </p: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ABB1F46B-3FA2-4985-B060-27A3E289F2E4}"/>
              </a:ext>
            </a:extLst>
          </p:cNvPr>
          <p:cNvCxnSpPr>
            <a:endCxn id="66" idx="1"/>
          </p:cNvCxnSpPr>
          <p:nvPr/>
        </p:nvCxnSpPr>
        <p:spPr>
          <a:xfrm>
            <a:off x="2691458" y="2989873"/>
            <a:ext cx="227522" cy="143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E54839D0-3D12-4C3B-90E9-884FB7F38F99}"/>
              </a:ext>
            </a:extLst>
          </p:cNvPr>
          <p:cNvCxnSpPr>
            <a:cxnSpLocks/>
          </p:cNvCxnSpPr>
          <p:nvPr/>
        </p:nvCxnSpPr>
        <p:spPr>
          <a:xfrm flipV="1">
            <a:off x="2673001" y="3421385"/>
            <a:ext cx="222493" cy="120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B4EF48D4-82C8-4131-B903-88655FF6B6DA}"/>
              </a:ext>
            </a:extLst>
          </p:cNvPr>
          <p:cNvCxnSpPr>
            <a:cxnSpLocks/>
          </p:cNvCxnSpPr>
          <p:nvPr/>
        </p:nvCxnSpPr>
        <p:spPr>
          <a:xfrm flipH="1">
            <a:off x="3968162" y="2976998"/>
            <a:ext cx="151326" cy="112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E86597B1-5E21-4F08-BDA8-0D0F3822698F}"/>
              </a:ext>
            </a:extLst>
          </p:cNvPr>
          <p:cNvCxnSpPr>
            <a:cxnSpLocks/>
          </p:cNvCxnSpPr>
          <p:nvPr/>
        </p:nvCxnSpPr>
        <p:spPr>
          <a:xfrm flipH="1" flipV="1">
            <a:off x="3987890" y="3421385"/>
            <a:ext cx="110995" cy="72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2615457C-8450-4A5A-8F06-49E180DB957F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3945098" y="3821669"/>
            <a:ext cx="121264" cy="72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30FCE2BD-DE2C-4D38-BA73-A0FB40C1C594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761489" y="3940441"/>
            <a:ext cx="155013" cy="46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1DFC6796-5536-4E10-802A-BCB03C434AE2}"/>
              </a:ext>
            </a:extLst>
          </p:cNvPr>
          <p:cNvCxnSpPr>
            <a:cxnSpLocks/>
          </p:cNvCxnSpPr>
          <p:nvPr/>
        </p:nvCxnSpPr>
        <p:spPr>
          <a:xfrm flipV="1">
            <a:off x="2561550" y="4270172"/>
            <a:ext cx="395236" cy="243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258ACF9A-36C1-4712-8EE8-EA611298F119}"/>
              </a:ext>
            </a:extLst>
          </p:cNvPr>
          <p:cNvCxnSpPr>
            <a:cxnSpLocks/>
          </p:cNvCxnSpPr>
          <p:nvPr/>
        </p:nvCxnSpPr>
        <p:spPr>
          <a:xfrm flipH="1" flipV="1">
            <a:off x="3752692" y="4385870"/>
            <a:ext cx="183216" cy="279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Imagen 99">
            <a:extLst>
              <a:ext uri="{FF2B5EF4-FFF2-40B4-BE49-F238E27FC236}">
                <a16:creationId xmlns:a16="http://schemas.microsoft.com/office/drawing/2014/main" id="{03E01B2D-4C35-44E1-B04F-2EC739611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0" y="1591040"/>
            <a:ext cx="129484" cy="129484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1298FB17-03D2-4032-BF22-CD10A5DB9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32" y="1782654"/>
            <a:ext cx="196644" cy="196644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12E57659-FA20-44FD-AFE0-9288A3D95A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0" y="1591373"/>
            <a:ext cx="132858" cy="132858"/>
          </a:xfrm>
          <a:prstGeom prst="rect">
            <a:avLst/>
          </a:prstGeom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F75F9604-789C-4061-95E1-61FC076B7C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68" y="1811736"/>
            <a:ext cx="159579" cy="159579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31207450-36A6-46A4-80D3-38C5322EB0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50" y="2281013"/>
            <a:ext cx="126258" cy="126258"/>
          </a:xfrm>
          <a:prstGeom prst="rect">
            <a:avLst/>
          </a:prstGeom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BBA03C0C-3073-4ED5-ABB9-2CBD19ECC7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2" y="1856831"/>
            <a:ext cx="129484" cy="129484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1230FCE0-566C-4F22-95FC-286957D698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4" y="2048445"/>
            <a:ext cx="196644" cy="196644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7D3B9386-9091-4AD4-B4EE-27D8C07DC0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62" y="1857164"/>
            <a:ext cx="132858" cy="132858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33F6F7F6-404E-4084-A1B2-4262973D13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0" y="2077527"/>
            <a:ext cx="159579" cy="159579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6E6D7C17-E172-4204-BE7B-07C8D7917C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62" y="2546804"/>
            <a:ext cx="126258" cy="126258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D345E772-C560-4B74-80D4-3BD802161E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1" y="5049412"/>
            <a:ext cx="129484" cy="129484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D98055E5-8EE2-46D8-A165-451CBAA67D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93" y="5241026"/>
            <a:ext cx="196644" cy="196644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DDEF5748-2C69-4DAF-BE02-E964E350E6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11" y="5049745"/>
            <a:ext cx="132858" cy="132858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69CD7805-811C-44C9-A184-606CB9B8F8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9" y="5270108"/>
            <a:ext cx="159579" cy="159579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73CCB985-B6EB-4E7D-802D-293137B628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11" y="5739385"/>
            <a:ext cx="126258" cy="126258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6885D419-FF29-475D-AA94-B70F5FCF28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0" y="6628431"/>
            <a:ext cx="129484" cy="12948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86F4EBDC-5E95-4FA7-AD3C-4B0F862272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12" y="6820045"/>
            <a:ext cx="196644" cy="196644"/>
          </a:xfrm>
          <a:prstGeom prst="rect">
            <a:avLst/>
          </a:prstGeom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0AD28AE0-8593-4323-AF2B-AE05728DCF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30" y="6628764"/>
            <a:ext cx="132858" cy="132858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06FFFC51-0770-480F-B55C-D31AE54A2E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8" y="6849127"/>
            <a:ext cx="159579" cy="159579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E71CEBAA-A39D-4436-B2F1-6830803FE4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0" y="7318404"/>
            <a:ext cx="126258" cy="1262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9AAC64-9001-4E48-89D2-7BEAA6D0E8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26" y="5047209"/>
            <a:ext cx="619055" cy="1186669"/>
          </a:xfrm>
          <a:prstGeom prst="rect">
            <a:avLst/>
          </a:prstGeom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1959CEDB-425E-4CA6-8E08-B3C24CA13306}"/>
              </a:ext>
            </a:extLst>
          </p:cNvPr>
          <p:cNvSpPr/>
          <p:nvPr/>
        </p:nvSpPr>
        <p:spPr>
          <a:xfrm>
            <a:off x="2895494" y="4991438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7" name="Imagen 106">
            <a:extLst>
              <a:ext uri="{FF2B5EF4-FFF2-40B4-BE49-F238E27FC236}">
                <a16:creationId xmlns:a16="http://schemas.microsoft.com/office/drawing/2014/main" id="{5568A195-53C7-4785-9099-07D456086D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23278"/>
          <a:stretch/>
        </p:blipFill>
        <p:spPr>
          <a:xfrm>
            <a:off x="2944430" y="5008403"/>
            <a:ext cx="967738" cy="1219510"/>
          </a:xfrm>
          <a:prstGeom prst="rect">
            <a:avLst/>
          </a:prstGeom>
        </p:spPr>
      </p:pic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5A630F4B-C1E2-417F-96D9-75975CA59367}"/>
              </a:ext>
            </a:extLst>
          </p:cNvPr>
          <p:cNvSpPr/>
          <p:nvPr/>
        </p:nvSpPr>
        <p:spPr>
          <a:xfrm>
            <a:off x="4048824" y="4991438"/>
            <a:ext cx="1078908" cy="1495360"/>
          </a:xfrm>
          <a:prstGeom prst="roundRect">
            <a:avLst>
              <a:gd name="adj" fmla="val 6438"/>
            </a:avLst>
          </a:prstGeom>
          <a:solidFill>
            <a:schemeClr val="accent5">
              <a:lumMod val="7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5" name="Imagen 124">
            <a:extLst>
              <a:ext uri="{FF2B5EF4-FFF2-40B4-BE49-F238E27FC236}">
                <a16:creationId xmlns:a16="http://schemas.microsoft.com/office/drawing/2014/main" id="{4CB0D15C-7FEA-4E16-B1B7-F580E0F57C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23278"/>
          <a:stretch/>
        </p:blipFill>
        <p:spPr>
          <a:xfrm>
            <a:off x="4097760" y="5008403"/>
            <a:ext cx="967738" cy="12195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335AE2E-DCBE-4727-AAE9-10316FC8EE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7" y="4986999"/>
            <a:ext cx="634181" cy="12842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6195C2F-3DA4-4F84-AA99-C12923DCF6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01" y="5031417"/>
            <a:ext cx="742696" cy="1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46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</TotalTime>
  <Words>100</Words>
  <Application>Microsoft Office PowerPoint</Application>
  <PresentationFormat>Personalizado</PresentationFormat>
  <Paragraphs>70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DEMIAN D.AMADOR</dc:creator>
  <cp:lastModifiedBy>DEMIAN D.AMADOR</cp:lastModifiedBy>
  <cp:revision>47</cp:revision>
  <dcterms:created xsi:type="dcterms:W3CDTF">2022-10-13T21:32:31Z</dcterms:created>
  <dcterms:modified xsi:type="dcterms:W3CDTF">2022-10-26T19:32:44Z</dcterms:modified>
</cp:coreProperties>
</file>